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5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0A1E5AA1-0E78-4976-BAB8-D66FD87B8CA1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כ"ג/שבט/תש"פ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950AD62A-9EE1-43E3-A7E5-D268F71DF3EB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CE6EF3D-7F2E-4BB3-8BE4-9CCEF19DAFF0}" type="datetime1">
              <a:rPr lang="he-IL" smtClean="0"/>
              <a:pPr/>
              <a:t>כ"ג/שבט/תש"פ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534C2EF-8A97-4DAF-B099-E567883644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he-IL" smtClean="0"/>
              <a:pPr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167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 flipH="1"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743200" y="533400"/>
            <a:ext cx="8458200" cy="1828800"/>
          </a:xfrm>
        </p:spPr>
        <p:txBody>
          <a:bodyPr rtlCol="1" anchor="b">
            <a:normAutofit/>
          </a:bodyPr>
          <a:lstStyle>
            <a:lvl1pPr algn="r" rtl="1">
              <a:defRPr sz="4400"/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114800" y="2438400"/>
            <a:ext cx="7086600" cy="914400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he-IL" noProof="0" smtClean="0"/>
              <a:t>לחץ כדי לערוך סגנון כותרת משנה של תבנית בסיס</a:t>
            </a:r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שתי תמונו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85981" y="5791200"/>
            <a:ext cx="8115419" cy="701674"/>
          </a:xfrm>
        </p:spPr>
        <p:txBody>
          <a:bodyPr vert="horz" lIns="91440" tIns="45720" rIns="91440" bIns="45720" rtlCol="1" anchor="b">
            <a:normAutofit/>
          </a:bodyPr>
          <a:lstStyle>
            <a:lvl1pPr algn="r" rtl="1"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7" name="צורה חופשית 5"/>
          <p:cNvSpPr>
            <a:spLocks/>
          </p:cNvSpPr>
          <p:nvPr/>
        </p:nvSpPr>
        <p:spPr bwMode="gray">
          <a:xfrm>
            <a:off x="27432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15" name="מציין מיקום של תמונה 14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sz="quarter" idx="13"/>
          </p:nvPr>
        </p:nvSpPr>
        <p:spPr>
          <a:xfrm>
            <a:off x="29736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1">
            <a:noAutofit/>
          </a:bodyPr>
          <a:lstStyle>
            <a:lvl1pPr marL="0" indent="0" algn="ctr" rtl="1">
              <a:buNone/>
              <a:defRPr/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14"/>
          </p:nvPr>
        </p:nvSpPr>
        <p:spPr>
          <a:xfrm>
            <a:off x="3085982" y="5181600"/>
            <a:ext cx="3566160" cy="493776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1800"/>
            </a:lvl1pPr>
            <a:lvl2pPr marL="0" indent="0" algn="r" rtl="1">
              <a:spcBef>
                <a:spcPts val="1200"/>
              </a:spcBef>
              <a:buNone/>
              <a:defRPr sz="1800"/>
            </a:lvl2pPr>
            <a:lvl3pPr marL="0" indent="0" algn="r" rtl="1">
              <a:spcBef>
                <a:spcPts val="1200"/>
              </a:spcBef>
              <a:buNone/>
              <a:defRPr sz="1800"/>
            </a:lvl3pPr>
            <a:lvl4pPr marL="0" indent="0" algn="r" rtl="1">
              <a:spcBef>
                <a:spcPts val="1200"/>
              </a:spcBef>
              <a:buNone/>
              <a:defRPr sz="1800"/>
            </a:lvl4pPr>
            <a:lvl5pPr marL="0" indent="0" algn="r" rtl="1">
              <a:spcBef>
                <a:spcPts val="1200"/>
              </a:spcBef>
              <a:buNone/>
              <a:defRPr sz="1800"/>
            </a:lvl5pPr>
          </a:lstStyle>
          <a:p>
            <a:pPr lvl="0" rtl="1"/>
            <a:r>
              <a:rPr lang="he-IL" noProof="0" smtClean="0"/>
              <a:t>ערוך סגנונות טקסט של תבנית בסיס</a:t>
            </a:r>
          </a:p>
        </p:txBody>
      </p:sp>
      <p:sp>
        <p:nvSpPr>
          <p:cNvPr id="18" name="צורה חופשית 5"/>
          <p:cNvSpPr>
            <a:spLocks/>
          </p:cNvSpPr>
          <p:nvPr/>
        </p:nvSpPr>
        <p:spPr bwMode="gray">
          <a:xfrm>
            <a:off x="72813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19" name="מציין מיקום של תמונה 18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sz="quarter" idx="15"/>
          </p:nvPr>
        </p:nvSpPr>
        <p:spPr>
          <a:xfrm>
            <a:off x="75117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1">
            <a:noAutofit/>
          </a:bodyPr>
          <a:lstStyle>
            <a:lvl1pPr marL="0" indent="0" algn="ctr" rtl="1">
              <a:buNone/>
              <a:defRPr/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20" name="מציין מיקום טקסט 16"/>
          <p:cNvSpPr>
            <a:spLocks noGrp="1"/>
          </p:cNvSpPr>
          <p:nvPr>
            <p:ph type="body" sz="quarter" idx="16"/>
          </p:nvPr>
        </p:nvSpPr>
        <p:spPr>
          <a:xfrm>
            <a:off x="7624115" y="5181600"/>
            <a:ext cx="3566160" cy="493776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1800"/>
            </a:lvl1pPr>
            <a:lvl2pPr marL="0" indent="0" algn="r" rtl="1">
              <a:spcBef>
                <a:spcPts val="1200"/>
              </a:spcBef>
              <a:buNone/>
              <a:defRPr sz="1800"/>
            </a:lvl2pPr>
            <a:lvl3pPr marL="0" indent="0" algn="r" rtl="1">
              <a:spcBef>
                <a:spcPts val="1200"/>
              </a:spcBef>
              <a:buNone/>
              <a:defRPr sz="1800"/>
            </a:lvl3pPr>
            <a:lvl4pPr marL="0" indent="0" algn="r" rtl="1">
              <a:spcBef>
                <a:spcPts val="1200"/>
              </a:spcBef>
              <a:buNone/>
              <a:defRPr sz="1800"/>
            </a:lvl4pPr>
            <a:lvl5pPr marL="0" indent="0" algn="r" rtl="1">
              <a:spcBef>
                <a:spcPts val="1200"/>
              </a:spcBef>
              <a:buNone/>
              <a:defRPr sz="1800"/>
            </a:lvl5pPr>
          </a:lstStyle>
          <a:p>
            <a:pPr lvl="0" rtl="1"/>
            <a:r>
              <a:rPr lang="he-IL" noProof="0" smtClean="0"/>
              <a:t>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שלוש תמונו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48000" y="5305424"/>
            <a:ext cx="8104083" cy="579921"/>
          </a:xfrm>
        </p:spPr>
        <p:txBody>
          <a:bodyPr rtlCol="1">
            <a:normAutofit/>
          </a:bodyPr>
          <a:lstStyle>
            <a:lvl1pPr algn="r" rtl="1">
              <a:defRPr sz="2400">
                <a:solidFill>
                  <a:schemeClr val="accent1"/>
                </a:solidFill>
              </a:defRPr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7" name="צורה חופשית 5"/>
          <p:cNvSpPr>
            <a:spLocks/>
          </p:cNvSpPr>
          <p:nvPr/>
        </p:nvSpPr>
        <p:spPr bwMode="gray">
          <a:xfrm>
            <a:off x="6096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15" name="מציין מיקום של תמונה 14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sz="quarter" idx="13"/>
          </p:nvPr>
        </p:nvSpPr>
        <p:spPr>
          <a:xfrm>
            <a:off x="6325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1">
            <a:noAutofit/>
          </a:bodyPr>
          <a:lstStyle>
            <a:lvl1pPr marL="0" indent="0" algn="ctr" rtl="1">
              <a:buNone/>
              <a:defRPr/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18" name="צורה חופשית 5"/>
          <p:cNvSpPr>
            <a:spLocks/>
          </p:cNvSpPr>
          <p:nvPr/>
        </p:nvSpPr>
        <p:spPr bwMode="gray">
          <a:xfrm>
            <a:off x="2800258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19" name="מציין מיקום של תמונה 18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sz="quarter" idx="15"/>
          </p:nvPr>
        </p:nvSpPr>
        <p:spPr>
          <a:xfrm>
            <a:off x="2982410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1">
            <a:noAutofit/>
          </a:bodyPr>
          <a:lstStyle>
            <a:lvl1pPr marL="0" indent="0" algn="ctr" rtl="1">
              <a:buNone/>
              <a:defRPr/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12" name="צורה חופשית 5"/>
          <p:cNvSpPr>
            <a:spLocks/>
          </p:cNvSpPr>
          <p:nvPr/>
        </p:nvSpPr>
        <p:spPr bwMode="gray">
          <a:xfrm>
            <a:off x="2800258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13" name="מציין מיקום של תמונה 12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sz="quarter" idx="16"/>
          </p:nvPr>
        </p:nvSpPr>
        <p:spPr>
          <a:xfrm>
            <a:off x="2982410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1">
            <a:noAutofit/>
          </a:bodyPr>
          <a:lstStyle>
            <a:lvl1pPr marL="0" indent="0" algn="ctr" rtl="1">
              <a:buNone/>
              <a:defRPr/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17" name="מציין מיקום טקסט 16"/>
          <p:cNvSpPr>
            <a:spLocks noGrp="1"/>
          </p:cNvSpPr>
          <p:nvPr>
            <p:ph type="body" sz="quarter" idx="14"/>
          </p:nvPr>
        </p:nvSpPr>
        <p:spPr>
          <a:xfrm>
            <a:off x="3048001" y="5919255"/>
            <a:ext cx="8104082" cy="497420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0"/>
              </a:spcBef>
              <a:buNone/>
              <a:defRPr sz="1600"/>
            </a:lvl1pPr>
            <a:lvl2pPr marL="0" indent="0" algn="r" rtl="1">
              <a:spcBef>
                <a:spcPts val="1200"/>
              </a:spcBef>
              <a:buNone/>
              <a:defRPr sz="1800"/>
            </a:lvl2pPr>
            <a:lvl3pPr marL="0" indent="0" algn="r" rtl="1">
              <a:spcBef>
                <a:spcPts val="1200"/>
              </a:spcBef>
              <a:buNone/>
              <a:defRPr sz="1800"/>
            </a:lvl3pPr>
            <a:lvl4pPr marL="0" indent="0" algn="r" rtl="1">
              <a:spcBef>
                <a:spcPts val="1200"/>
              </a:spcBef>
              <a:buNone/>
              <a:defRPr sz="1800"/>
            </a:lvl4pPr>
            <a:lvl5pPr marL="0" indent="0" algn="r" rtl="1">
              <a:spcBef>
                <a:spcPts val="1200"/>
              </a:spcBef>
              <a:buNone/>
              <a:defRPr sz="1800"/>
            </a:lvl5pPr>
          </a:lstStyle>
          <a:p>
            <a:pPr lvl="0" rtl="1"/>
            <a:r>
              <a:rPr lang="he-IL" noProof="0" smtClean="0"/>
              <a:t>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חמ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365126"/>
            <a:ext cx="2133600" cy="1539874"/>
          </a:xfrm>
        </p:spPr>
        <p:txBody>
          <a:bodyPr vert="horz" lIns="91440" tIns="45720" rIns="91440" bIns="45720" rtlCol="1" anchor="b">
            <a:normAutofit/>
          </a:bodyPr>
          <a:lstStyle>
            <a:lvl1pPr algn="r" rtl="1"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8" name="צורה חופשית 5"/>
          <p:cNvSpPr>
            <a:spLocks/>
          </p:cNvSpPr>
          <p:nvPr/>
        </p:nvSpPr>
        <p:spPr bwMode="gray">
          <a:xfrm>
            <a:off x="2438400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9" name="מציין מיקום של תמונה 8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sz="quarter" idx="13"/>
          </p:nvPr>
        </p:nvSpPr>
        <p:spPr>
          <a:xfrm>
            <a:off x="2680302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1">
            <a:noAutofit/>
          </a:bodyPr>
          <a:lstStyle>
            <a:lvl1pPr marL="0" indent="0" algn="ctr" rtl="1">
              <a:buNone/>
              <a:defRPr/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10" name="צורה חופשית 5"/>
          <p:cNvSpPr>
            <a:spLocks/>
          </p:cNvSpPr>
          <p:nvPr/>
        </p:nvSpPr>
        <p:spPr bwMode="gray">
          <a:xfrm>
            <a:off x="8001000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11" name="מציין מיקום של תמונה 10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sz="quarter" idx="15"/>
          </p:nvPr>
        </p:nvSpPr>
        <p:spPr>
          <a:xfrm>
            <a:off x="8197834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1">
            <a:noAutofit/>
          </a:bodyPr>
          <a:lstStyle>
            <a:lvl1pPr marL="0" indent="0" algn="ctr" rtl="1">
              <a:buNone/>
              <a:defRPr/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12" name="צורה חופשית 5"/>
          <p:cNvSpPr>
            <a:spLocks/>
          </p:cNvSpPr>
          <p:nvPr/>
        </p:nvSpPr>
        <p:spPr bwMode="gray">
          <a:xfrm>
            <a:off x="8001000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13" name="מציין מיקום של תמונה 12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sz="quarter" idx="16"/>
          </p:nvPr>
        </p:nvSpPr>
        <p:spPr>
          <a:xfrm>
            <a:off x="8197834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1">
            <a:noAutofit/>
          </a:bodyPr>
          <a:lstStyle>
            <a:lvl1pPr marL="0" indent="0" algn="ctr" rtl="1">
              <a:buNone/>
              <a:defRPr/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14" name="צורה חופשית 5"/>
          <p:cNvSpPr>
            <a:spLocks/>
          </p:cNvSpPr>
          <p:nvPr/>
        </p:nvSpPr>
        <p:spPr bwMode="gray">
          <a:xfrm>
            <a:off x="8001000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15" name="מציין מיקום של תמונה 14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sz="quarter" idx="17"/>
          </p:nvPr>
        </p:nvSpPr>
        <p:spPr>
          <a:xfrm>
            <a:off x="8197834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1">
            <a:noAutofit/>
          </a:bodyPr>
          <a:lstStyle>
            <a:lvl1pPr marL="0" indent="0" algn="ctr" rtl="1">
              <a:buNone/>
              <a:defRPr/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20" name="צורה חופשית 5"/>
          <p:cNvSpPr>
            <a:spLocks/>
          </p:cNvSpPr>
          <p:nvPr/>
        </p:nvSpPr>
        <p:spPr bwMode="gray">
          <a:xfrm>
            <a:off x="2438400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21" name="מציין מיקום של תמונה 20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sz="quarter" idx="18"/>
          </p:nvPr>
        </p:nvSpPr>
        <p:spPr>
          <a:xfrm>
            <a:off x="2680302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1">
            <a:noAutofit/>
          </a:bodyPr>
          <a:lstStyle>
            <a:lvl1pPr marL="0" indent="0" algn="ctr" rtl="1">
              <a:buNone/>
              <a:defRPr/>
            </a:lvl1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rot="10800000">
            <a:off x="1524000" y="1828800"/>
            <a:ext cx="9144000" cy="3474720"/>
          </a:xfrm>
        </p:spPr>
        <p:txBody>
          <a:bodyPr vert="eaVert" rtlCol="1"/>
          <a:lstStyle/>
          <a:p>
            <a:pPr lvl="0" rtl="1"/>
            <a:r>
              <a:rPr lang="he-IL" noProof="0" smtClean="0"/>
              <a:t>ערוך סגנונות טקסט של תבנית בסיס</a:t>
            </a:r>
          </a:p>
          <a:p>
            <a:pPr lvl="1" rtl="1"/>
            <a:r>
              <a:rPr lang="he-IL" noProof="0" smtClean="0"/>
              <a:t>רמה שניה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1D326E81-B666-4C04-AF75-A1B668ED87FD}" type="datetime1">
              <a:rPr lang="he-IL" noProof="0" smtClean="0"/>
              <a:t>כ"ג/שבט/תש"פ</a:t>
            </a:fld>
            <a:endParaRPr lang="he-IL" noProof="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89D71E3-7D81-4C24-B9D8-6B108755C64C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rot="10800000" flipH="1">
            <a:off x="1600201" y="365125"/>
            <a:ext cx="1828799" cy="4940300"/>
          </a:xfrm>
        </p:spPr>
        <p:txBody>
          <a:bodyPr vert="eaVert" rtlCol="1"/>
          <a:lstStyle/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rot="10800000">
            <a:off x="3810000" y="365125"/>
            <a:ext cx="6858000" cy="4940300"/>
          </a:xfrm>
        </p:spPr>
        <p:txBody>
          <a:bodyPr vert="eaVert" rtlCol="1"/>
          <a:lstStyle/>
          <a:p>
            <a:pPr lvl="0" rtl="1"/>
            <a:r>
              <a:rPr lang="he-IL" noProof="0" smtClean="0"/>
              <a:t>ערוך סגנונות טקסט של תבנית בסיס</a:t>
            </a:r>
          </a:p>
          <a:p>
            <a:pPr lvl="1" rtl="1"/>
            <a:r>
              <a:rPr lang="he-IL" noProof="0" smtClean="0"/>
              <a:t>רמה שניה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39A9D08E-56CC-44FA-9241-3F7B8A8E2A95}" type="datetime1">
              <a:rPr lang="he-IL" noProof="0" smtClean="0"/>
              <a:t>כ"ג/שבט/תש"פ</a:t>
            </a:fld>
            <a:endParaRPr lang="he-IL" noProof="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89D71E3-7D81-4C24-B9D8-6B108755C64C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/>
          <a:p>
            <a:pPr lvl="0" rtl="1"/>
            <a:r>
              <a:rPr lang="he-IL" noProof="0" smtClean="0"/>
              <a:t>ערוך סגנונות טקסט של תבנית בסיס</a:t>
            </a:r>
          </a:p>
          <a:p>
            <a:pPr lvl="1" rtl="1"/>
            <a:r>
              <a:rPr lang="he-IL" noProof="0" smtClean="0"/>
              <a:t>רמה שניה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06D971F5-FBD2-4F1C-BB02-03DBD28A8805}" type="datetime1">
              <a:rPr lang="he-IL" noProof="0" smtClean="0"/>
              <a:t>כ"ג/שבט/תש"פ</a:t>
            </a:fld>
            <a:endParaRPr lang="he-IL" noProof="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89D71E3-7D81-4C24-B9D8-6B108755C64C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 flipH="1"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7315200" cy="1828800"/>
          </a:xfrm>
        </p:spPr>
        <p:txBody>
          <a:bodyPr rtlCol="1" anchor="b">
            <a:normAutofit/>
          </a:bodyPr>
          <a:lstStyle>
            <a:lvl1pPr algn="r" rtl="1">
              <a:defRPr sz="4400"/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noProof="0" smtClean="0"/>
              <a:t>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1"/>
          <a:lstStyle/>
          <a:p>
            <a:pPr lvl="0" rtl="1"/>
            <a:r>
              <a:rPr lang="he-IL" noProof="0" smtClean="0"/>
              <a:t>ערוך סגנונות טקסט של תבנית בסיס</a:t>
            </a:r>
          </a:p>
          <a:p>
            <a:pPr lvl="1" rtl="1"/>
            <a:r>
              <a:rPr lang="he-IL" noProof="0" smtClean="0"/>
              <a:t>רמה שניה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1"/>
          <a:lstStyle/>
          <a:p>
            <a:pPr lvl="0" rtl="1"/>
            <a:r>
              <a:rPr lang="he-IL" noProof="0" smtClean="0"/>
              <a:t>ערוך סגנונות טקסט של תבנית בסיס</a:t>
            </a:r>
          </a:p>
          <a:p>
            <a:pPr lvl="1" rtl="1"/>
            <a:r>
              <a:rPr lang="he-IL" noProof="0" smtClean="0"/>
              <a:t>רמה שניה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03EDF30A-E70B-484B-A86F-F46A0B892CC6}" type="datetime1">
              <a:rPr lang="he-IL" noProof="0" smtClean="0"/>
              <a:t>כ"ג/שבט/תש"פ</a:t>
            </a:fld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89D71E3-7D81-4C24-B9D8-6B108755C64C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1"/>
          <a:lstStyle/>
          <a:p>
            <a:pPr lvl="0" rtl="1"/>
            <a:r>
              <a:rPr lang="he-IL" noProof="0" smtClean="0"/>
              <a:t>ערוך סגנונות טקסט של תבנית בסיס</a:t>
            </a:r>
          </a:p>
          <a:p>
            <a:pPr lvl="1" rtl="1"/>
            <a:r>
              <a:rPr lang="he-IL" noProof="0" smtClean="0"/>
              <a:t>רמה שניה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1" anchor="ctr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1"/>
          <a:lstStyle/>
          <a:p>
            <a:pPr lvl="0" rtl="1"/>
            <a:r>
              <a:rPr lang="he-IL" noProof="0" smtClean="0"/>
              <a:t>ערוך סגנונות טקסט של תבנית בסיס</a:t>
            </a:r>
          </a:p>
          <a:p>
            <a:pPr lvl="1" rtl="1"/>
            <a:r>
              <a:rPr lang="he-IL" noProof="0" smtClean="0"/>
              <a:t>רמה שניה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02907A4B-D6CD-46B5-BDCA-D92EEF37C1C9}" type="datetime1">
              <a:rPr lang="he-IL" noProof="0" smtClean="0"/>
              <a:t>כ"ג/שבט/תש"פ</a:t>
            </a:fld>
            <a:endParaRPr lang="he-IL" noProof="0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89D71E3-7D81-4C24-B9D8-6B108755C64C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E19F4924-E691-4F55-903C-7E98DE27F704}" type="datetime1">
              <a:rPr lang="he-IL" noProof="0" smtClean="0"/>
              <a:t>כ"ג/שבט/תש"פ</a:t>
            </a:fld>
            <a:endParaRPr lang="he-IL" noProof="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89D71E3-7D81-4C24-B9D8-6B108755C64C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77292D9F-C466-4B13-973C-C5D6A77DA6F7}" type="datetime1">
              <a:rPr lang="he-IL" noProof="0" smtClean="0"/>
              <a:t>כ"ג/שבט/תש"פ</a:t>
            </a:fld>
            <a:endParaRPr lang="he-IL" noProof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89D71E3-7D81-4C24-B9D8-6B108755C64C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24000" y="1828800"/>
            <a:ext cx="5943600" cy="3476625"/>
          </a:xfrm>
        </p:spPr>
        <p:txBody>
          <a:bodyPr rtlCol="1">
            <a:normAutofit/>
          </a:bodyPr>
          <a:lstStyle>
            <a:lvl1pPr algn="r" rtl="1">
              <a:defRPr sz="2000"/>
            </a:lvl1pPr>
            <a:lvl2pPr algn="r" rtl="1">
              <a:defRPr sz="1800"/>
            </a:lvl2pPr>
            <a:lvl3pPr algn="r" rtl="1">
              <a:defRPr sz="1600"/>
            </a:lvl3pPr>
            <a:lvl4pPr algn="r" rtl="1">
              <a:defRPr sz="1400"/>
            </a:lvl4pPr>
            <a:lvl5pPr algn="r" rtl="1">
              <a:defRPr sz="1400"/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</a:lstStyle>
          <a:p>
            <a:pPr lvl="0" rtl="1"/>
            <a:r>
              <a:rPr lang="he-IL" noProof="0" smtClean="0"/>
              <a:t>ערוך סגנונות טקסט של תבנית בסיס</a:t>
            </a:r>
          </a:p>
          <a:p>
            <a:pPr lvl="1" rtl="1"/>
            <a:r>
              <a:rPr lang="he-IL" noProof="0" smtClean="0"/>
              <a:t>רמה שניה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7741920" y="1828800"/>
            <a:ext cx="2926080" cy="3476625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8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 smtClean="0"/>
              <a:t>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5E214FA4-6245-48AD-B8EC-109CE6A342BC}" type="datetime1">
              <a:rPr lang="he-IL" noProof="0" smtClean="0"/>
              <a:t>כ"ג/שבט/תש"פ</a:t>
            </a:fld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89D71E3-7D81-4C24-B9D8-6B108755C64C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צורה חופשית 5"/>
          <p:cNvSpPr>
            <a:spLocks/>
          </p:cNvSpPr>
          <p:nvPr/>
        </p:nvSpPr>
        <p:spPr bwMode="gray">
          <a:xfrm>
            <a:off x="5867400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1"/>
            <a:endParaRPr lang="he-IL" noProof="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12" name="מציין מיקום של תמונה 11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idx="1"/>
          </p:nvPr>
        </p:nvSpPr>
        <p:spPr>
          <a:xfrm>
            <a:off x="6069089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1">
            <a:noAutofit/>
          </a:bodyPr>
          <a:lstStyle>
            <a:lvl1pPr marL="0" indent="0" algn="ctr" rtl="1">
              <a:buNone/>
              <a:defRPr sz="20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524000" y="2245995"/>
            <a:ext cx="3657600" cy="2194560"/>
          </a:xfrm>
        </p:spPr>
        <p:txBody>
          <a:bodyPr rtlCol="1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8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 smtClean="0"/>
              <a:t>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D27DDD1C-127A-4E03-823E-A72D3FE6241B}" type="datetime1">
              <a:rPr lang="he-IL" noProof="0" smtClean="0"/>
              <a:t>כ"ג/שבט/תש"פ</a:t>
            </a:fld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89D71E3-7D81-4C24-B9D8-6B108755C64C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 flipH="1"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55626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noProof="0" dirty="0"/>
              <a:t>הוסף כותרת תחתונה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3962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6A2D926-BC5A-4DA1-897E-C63AFB32CC2B}" type="datetime1">
              <a:rPr lang="he-IL" noProof="0" smtClean="0"/>
              <a:t>כ"ג/שבט/תש"פ</a:t>
            </a:fld>
            <a:endParaRPr lang="he-IL" noProof="0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2895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89D71E3-7D81-4C24-B9D8-6B108755C64C}" type="slidenum">
              <a:rPr lang="he-IL" noProof="0" smtClean="0"/>
              <a:pPr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685800" indent="-182880" algn="r" defTabSz="914400" rtl="1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914400" indent="-182880" algn="r" defTabSz="914400" rtl="1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143000" indent="-182880" algn="r" defTabSz="914400" rtl="1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371600" indent="-182880" algn="r" defTabSz="914400" rtl="1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r" defTabSz="914400" rtl="1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r" defTabSz="914400" rtl="1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r" defTabSz="914400" rtl="1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5096091" y="133511"/>
            <a:ext cx="6567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הזמנה למפגש תושבים</a:t>
            </a:r>
            <a:endParaRPr lang="he-IL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3632" y="1340768"/>
            <a:ext cx="8856984" cy="52475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הורים יקרים,</a:t>
            </a:r>
          </a:p>
          <a:p>
            <a:endParaRPr lang="he-IL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אנו שמחים להזמין את הורי ילדי הגנים בעולש </a:t>
            </a:r>
            <a:r>
              <a:rPr lang="he-IL" dirty="0" err="1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ובארותיים</a:t>
            </a:r>
            <a:r>
              <a:rPr lang="he-IL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למפגש תושבים עם יעריב ודפנה </a:t>
            </a:r>
            <a:r>
              <a:rPr lang="he-IL" err="1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שגיא</a:t>
            </a:r>
            <a:r>
              <a:rPr lang="he-IL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, בנושא </a:t>
            </a:r>
            <a:r>
              <a:rPr lang="he-IL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הרישום לגני הילדים 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ומודל הגן המושבי. </a:t>
            </a:r>
            <a:endParaRPr lang="he-IL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המפגש יתקיים בבית העם, בישוב עולש, במוצאי שבת ה – 29/2/20 </a:t>
            </a:r>
          </a:p>
          <a:p>
            <a:pPr>
              <a:lnSpc>
                <a:spcPct val="150000"/>
              </a:lnSpc>
            </a:pPr>
            <a:r>
              <a:rPr lang="he-IL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בשעה 20:30.</a:t>
            </a:r>
          </a:p>
          <a:p>
            <a:pPr algn="ctr">
              <a:lnSpc>
                <a:spcPct val="150000"/>
              </a:lnSpc>
            </a:pPr>
            <a:endParaRPr lang="he-IL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algn="ctr"/>
            <a:r>
              <a:rPr lang="he-IL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מחכים לראותכם</a:t>
            </a:r>
          </a:p>
          <a:p>
            <a:endParaRPr lang="he-IL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endParaRPr lang="he-IL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endParaRPr lang="he-IL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endParaRPr lang="he-IL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endParaRPr lang="he-IL" dirty="0" smtClean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endParaRPr lang="he-IL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r>
              <a:rPr lang="he-IL" sz="1100" dirty="0" smtClean="0">
                <a:latin typeface="Guttman Yad-Brush" panose="02010401010101010101" pitchFamily="2" charset="-79"/>
                <a:cs typeface="Guttman Yad-Brush" panose="02010401010101010101" pitchFamily="2" charset="-79"/>
              </a:rPr>
              <a:t>*הורים אשר יבחרו לדחות או לשנות את הרישום לגן בעקבות המפגש, יוכלו לבצע את הרישום באתר ביום ראשון ה 1/3.</a:t>
            </a:r>
            <a:endParaRPr lang="he-IL" sz="11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95" y="116632"/>
            <a:ext cx="263683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חברים ילדים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377_TF03896101" id="{658CCCB9-E0EB-470D-9576-4904D73D5E70}" vid="{2FAC96A5-269E-4897-8C78-98EF30512D60}"/>
    </a:ext>
  </a:extLst>
</a:theme>
</file>

<file path=ppt/theme/theme2.xml><?xml version="1.0" encoding="utf-8"?>
<a:theme xmlns:a="http://schemas.openxmlformats.org/drawingml/2006/main" name="ערכת נושא של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של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40262f94-9f35-4ac3-9a90-690165a166b7"/>
    <ds:schemaRef ds:uri="http://www.w3.org/XML/1998/namespace"/>
    <ds:schemaRef ds:uri="a4f35948-e619-41b3-aa29-22878b09cfd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מצגת חינוכית עם ילדים בחצר בית ספר, אלבום (מסך רחב)</Template>
  <TotalTime>26</TotalTime>
  <Words>73</Words>
  <Application>Microsoft Office PowerPoint</Application>
  <PresentationFormat>מסך רחב</PresentationFormat>
  <Paragraphs>18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Guttman Yad-Brush</vt:lpstr>
      <vt:lpstr>Tahoma</vt:lpstr>
      <vt:lpstr>Times New Roman</vt:lpstr>
      <vt:lpstr>חברים ילדים 16x9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דפנה שגיא</dc:creator>
  <cp:keywords/>
  <cp:lastModifiedBy>דפנה שגיא</cp:lastModifiedBy>
  <cp:revision>6</cp:revision>
  <dcterms:created xsi:type="dcterms:W3CDTF">2020-02-18T09:52:42Z</dcterms:created>
  <dcterms:modified xsi:type="dcterms:W3CDTF">2020-02-18T10:20:54Z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