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15"/>
  </p:notesMasterIdLst>
  <p:sldIdLst>
    <p:sldId id="286" r:id="rId3"/>
    <p:sldId id="288" r:id="rId4"/>
    <p:sldId id="289" r:id="rId5"/>
    <p:sldId id="293" r:id="rId6"/>
    <p:sldId id="287" r:id="rId7"/>
    <p:sldId id="272" r:id="rId8"/>
    <p:sldId id="277" r:id="rId9"/>
    <p:sldId id="273" r:id="rId10"/>
    <p:sldId id="294" r:id="rId11"/>
    <p:sldId id="295" r:id="rId12"/>
    <p:sldId id="285" r:id="rId13"/>
    <p:sldId id="283"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B8586AD1-DE1F-4BB8-AAEC-7864CB3BEE4A}">
          <p14:sldIdLst>
            <p14:sldId id="286"/>
            <p14:sldId id="288"/>
            <p14:sldId id="289"/>
            <p14:sldId id="293"/>
            <p14:sldId id="287"/>
            <p14:sldId id="272"/>
            <p14:sldId id="277"/>
            <p14:sldId id="273"/>
            <p14:sldId id="294"/>
            <p14:sldId id="295"/>
            <p14:sldId id="285"/>
            <p14:sldId id="2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5749F-D168-42C5-B323-082A73E582A9}"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pPr rtl="1"/>
          <a:endParaRPr lang="he-IL"/>
        </a:p>
      </dgm:t>
    </dgm:pt>
    <dgm:pt modelId="{ADABC8E6-0D06-48C4-8E11-2C89E5922472}">
      <dgm:prSet phldrT="[טקסט]"/>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he-IL" dirty="0" smtClean="0">
              <a:cs typeface="Gorme" pitchFamily="2" charset="-79"/>
            </a:rPr>
            <a:t>חודשי התנועה</a:t>
          </a:r>
        </a:p>
      </dgm:t>
    </dgm:pt>
    <dgm:pt modelId="{F62D88E9-2719-415D-8A95-FFB9E04807C0}" type="parTrans" cxnId="{52C8541C-7DED-4A5B-9987-DF45DBB42CD4}">
      <dgm:prSet/>
      <dgm:spPr/>
      <dgm:t>
        <a:bodyPr/>
        <a:lstStyle/>
        <a:p>
          <a:pPr rtl="1"/>
          <a:endParaRPr lang="he-IL">
            <a:cs typeface="Gorme" pitchFamily="2" charset="-79"/>
          </a:endParaRPr>
        </a:p>
      </dgm:t>
    </dgm:pt>
    <dgm:pt modelId="{D64D58E3-AD53-4EBE-813E-7F58B72DF2C9}" type="sibTrans" cxnId="{52C8541C-7DED-4A5B-9987-DF45DBB42CD4}">
      <dgm:prSet/>
      <dgm:spPr/>
      <dgm:t>
        <a:bodyPr/>
        <a:lstStyle/>
        <a:p>
          <a:pPr rtl="1"/>
          <a:endParaRPr lang="he-IL">
            <a:cs typeface="Gorme" pitchFamily="2" charset="-79"/>
          </a:endParaRPr>
        </a:p>
      </dgm:t>
    </dgm:pt>
    <dgm:pt modelId="{185280C1-868E-4548-9CD0-9F8DE248A055}">
      <dgm:prSet phldrT="[טקסט]" custT="1"/>
      <dgm:spPr/>
      <dgm:t>
        <a:bodyPr/>
        <a:lstStyle/>
        <a:p>
          <a:pPr rtl="1"/>
          <a:r>
            <a:rPr lang="he-IL" sz="2400" b="1" dirty="0" smtClean="0">
              <a:effectLst/>
              <a:cs typeface="Gorme" pitchFamily="2" charset="-79"/>
            </a:rPr>
            <a:t>כיתות ד'</a:t>
          </a:r>
          <a:endParaRPr lang="he-IL" sz="2400" b="1" dirty="0">
            <a:effectLst/>
            <a:cs typeface="Gorme" pitchFamily="2" charset="-79"/>
          </a:endParaRPr>
        </a:p>
      </dgm:t>
    </dgm:pt>
    <dgm:pt modelId="{BDDC6D47-79E4-4941-AA64-E284C0B67CA3}" type="parTrans" cxnId="{8CF7C1C4-F15B-41D2-83CB-00CB7C452A3B}">
      <dgm:prSet/>
      <dgm:spPr/>
      <dgm:t>
        <a:bodyPr/>
        <a:lstStyle/>
        <a:p>
          <a:pPr rtl="1"/>
          <a:endParaRPr lang="he-IL">
            <a:cs typeface="Gorme" pitchFamily="2" charset="-79"/>
          </a:endParaRPr>
        </a:p>
      </dgm:t>
    </dgm:pt>
    <dgm:pt modelId="{6D04BB28-07F6-4609-A669-E0F721D7FEF4}" type="sibTrans" cxnId="{8CF7C1C4-F15B-41D2-83CB-00CB7C452A3B}">
      <dgm:prSet/>
      <dgm:spPr/>
      <dgm:t>
        <a:bodyPr/>
        <a:lstStyle/>
        <a:p>
          <a:pPr rtl="1"/>
          <a:endParaRPr lang="he-IL">
            <a:cs typeface="Gorme" pitchFamily="2" charset="-79"/>
          </a:endParaRPr>
        </a:p>
      </dgm:t>
    </dgm:pt>
    <dgm:pt modelId="{1BADD73B-6024-48E3-B68E-9946F883144B}">
      <dgm:prSet phldrT="[טקסט]" custT="1"/>
      <dgm:spPr/>
      <dgm:t>
        <a:bodyPr/>
        <a:lstStyle/>
        <a:p>
          <a:pPr rtl="1"/>
          <a:r>
            <a:rPr lang="he-IL" sz="2400" b="1" dirty="0" smtClean="0">
              <a:effectLst/>
              <a:cs typeface="Gorme" pitchFamily="2" charset="-79"/>
            </a:rPr>
            <a:t>כיתות ז'</a:t>
          </a:r>
          <a:endParaRPr lang="he-IL" sz="2400" b="1" dirty="0">
            <a:effectLst/>
            <a:cs typeface="Gorme" pitchFamily="2" charset="-79"/>
          </a:endParaRPr>
        </a:p>
      </dgm:t>
    </dgm:pt>
    <dgm:pt modelId="{4C1494E7-54A2-4937-9CEA-2D39D26D7631}" type="parTrans" cxnId="{BEF35CDF-3448-4559-AD8B-35398EA676F9}">
      <dgm:prSet/>
      <dgm:spPr/>
      <dgm:t>
        <a:bodyPr/>
        <a:lstStyle/>
        <a:p>
          <a:pPr rtl="1"/>
          <a:endParaRPr lang="he-IL">
            <a:cs typeface="Gorme" pitchFamily="2" charset="-79"/>
          </a:endParaRPr>
        </a:p>
      </dgm:t>
    </dgm:pt>
    <dgm:pt modelId="{1181F54C-6CD6-42CD-8B26-3632594B4A93}" type="sibTrans" cxnId="{BEF35CDF-3448-4559-AD8B-35398EA676F9}">
      <dgm:prSet/>
      <dgm:spPr/>
      <dgm:t>
        <a:bodyPr/>
        <a:lstStyle/>
        <a:p>
          <a:pPr rtl="1"/>
          <a:endParaRPr lang="he-IL">
            <a:cs typeface="Gorme" pitchFamily="2" charset="-79"/>
          </a:endParaRPr>
        </a:p>
      </dgm:t>
    </dgm:pt>
    <dgm:pt modelId="{A2597F54-8562-4A6B-9EA0-B9127877B8E9}">
      <dgm:prSet phldrT="[טקסט]" custT="1"/>
      <dgm:spPr/>
      <dgm:t>
        <a:bodyPr/>
        <a:lstStyle/>
        <a:p>
          <a:pPr rtl="1"/>
          <a:r>
            <a:rPr lang="he-IL" sz="2400" b="1" dirty="0" smtClean="0">
              <a:effectLst/>
              <a:cs typeface="Gorme" pitchFamily="2" charset="-79"/>
            </a:rPr>
            <a:t>כיתות ח'</a:t>
          </a:r>
          <a:endParaRPr lang="he-IL" sz="2400" b="1" dirty="0">
            <a:effectLst/>
            <a:cs typeface="Gorme" pitchFamily="2" charset="-79"/>
          </a:endParaRPr>
        </a:p>
      </dgm:t>
    </dgm:pt>
    <dgm:pt modelId="{41387E8A-E8A2-41FE-9AF9-00D7928D1A3D}" type="parTrans" cxnId="{27A17078-5046-4A4B-AB7E-D999C97D04FD}">
      <dgm:prSet/>
      <dgm:spPr/>
      <dgm:t>
        <a:bodyPr/>
        <a:lstStyle/>
        <a:p>
          <a:pPr rtl="1"/>
          <a:endParaRPr lang="he-IL">
            <a:cs typeface="Gorme" pitchFamily="2" charset="-79"/>
          </a:endParaRPr>
        </a:p>
      </dgm:t>
    </dgm:pt>
    <dgm:pt modelId="{AC01F2D6-8320-450C-B1A8-65E89A585167}" type="sibTrans" cxnId="{27A17078-5046-4A4B-AB7E-D999C97D04FD}">
      <dgm:prSet/>
      <dgm:spPr/>
      <dgm:t>
        <a:bodyPr/>
        <a:lstStyle/>
        <a:p>
          <a:pPr rtl="1"/>
          <a:endParaRPr lang="he-IL">
            <a:cs typeface="Gorme" pitchFamily="2" charset="-79"/>
          </a:endParaRPr>
        </a:p>
      </dgm:t>
    </dgm:pt>
    <dgm:pt modelId="{7500FBD5-7CCA-422D-A0E3-FA19CFE70F52}">
      <dgm:prSet custT="1"/>
      <dgm:spPr/>
      <dgm:t>
        <a:bodyPr/>
        <a:lstStyle/>
        <a:p>
          <a:pPr rtl="1">
            <a:lnSpc>
              <a:spcPct val="100000"/>
            </a:lnSpc>
            <a:spcAft>
              <a:spcPts val="0"/>
            </a:spcAft>
          </a:pPr>
          <a:r>
            <a:rPr lang="he-IL" sz="2400" b="1" dirty="0" smtClean="0">
              <a:effectLst/>
              <a:cs typeface="Gorme" pitchFamily="2" charset="-79"/>
            </a:rPr>
            <a:t>כיתות</a:t>
          </a:r>
        </a:p>
        <a:p>
          <a:pPr rtl="1">
            <a:lnSpc>
              <a:spcPct val="100000"/>
            </a:lnSpc>
            <a:spcAft>
              <a:spcPts val="0"/>
            </a:spcAft>
          </a:pPr>
          <a:r>
            <a:rPr lang="he-IL" sz="2400" b="1" dirty="0" smtClean="0">
              <a:effectLst/>
              <a:cs typeface="Gorme" pitchFamily="2" charset="-79"/>
            </a:rPr>
            <a:t> ו'</a:t>
          </a:r>
          <a:endParaRPr lang="he-IL" sz="2400" b="1" dirty="0">
            <a:effectLst/>
            <a:cs typeface="Gorme" pitchFamily="2" charset="-79"/>
          </a:endParaRPr>
        </a:p>
      </dgm:t>
    </dgm:pt>
    <dgm:pt modelId="{C3DF4BEA-4862-4FC1-9377-65E779F89195}" type="parTrans" cxnId="{8A580EA4-9509-47D6-9C6A-45253F0B44F2}">
      <dgm:prSet/>
      <dgm:spPr/>
      <dgm:t>
        <a:bodyPr/>
        <a:lstStyle/>
        <a:p>
          <a:pPr rtl="1"/>
          <a:endParaRPr lang="he-IL">
            <a:cs typeface="Gorme" pitchFamily="2" charset="-79"/>
          </a:endParaRPr>
        </a:p>
      </dgm:t>
    </dgm:pt>
    <dgm:pt modelId="{89F14A60-0E64-4437-8EED-EA03DE828CE8}" type="sibTrans" cxnId="{8A580EA4-9509-47D6-9C6A-45253F0B44F2}">
      <dgm:prSet/>
      <dgm:spPr/>
      <dgm:t>
        <a:bodyPr/>
        <a:lstStyle/>
        <a:p>
          <a:pPr rtl="1"/>
          <a:endParaRPr lang="he-IL">
            <a:cs typeface="Gorme" pitchFamily="2" charset="-79"/>
          </a:endParaRPr>
        </a:p>
      </dgm:t>
    </dgm:pt>
    <dgm:pt modelId="{9E48E819-0366-49CE-B271-71B4F50522B2}">
      <dgm:prSet custT="1"/>
      <dgm:spPr/>
      <dgm:t>
        <a:bodyPr/>
        <a:lstStyle/>
        <a:p>
          <a:pPr rtl="1"/>
          <a:r>
            <a:rPr lang="he-IL" sz="2400" b="1" dirty="0" smtClean="0">
              <a:effectLst/>
              <a:cs typeface="Gorme" pitchFamily="2" charset="-79"/>
            </a:rPr>
            <a:t>כיתות ה'</a:t>
          </a:r>
          <a:endParaRPr lang="he-IL" sz="2400" b="1" dirty="0">
            <a:effectLst/>
            <a:cs typeface="Gorme" pitchFamily="2" charset="-79"/>
          </a:endParaRPr>
        </a:p>
      </dgm:t>
    </dgm:pt>
    <dgm:pt modelId="{4C7C99BE-05A0-4819-AFD5-C39ECC8C14DF}" type="parTrans" cxnId="{7077C79B-7034-4111-A51C-7D66F09D365E}">
      <dgm:prSet/>
      <dgm:spPr/>
      <dgm:t>
        <a:bodyPr/>
        <a:lstStyle/>
        <a:p>
          <a:pPr rtl="1"/>
          <a:endParaRPr lang="he-IL">
            <a:cs typeface="Gorme" pitchFamily="2" charset="-79"/>
          </a:endParaRPr>
        </a:p>
      </dgm:t>
    </dgm:pt>
    <dgm:pt modelId="{787BB1BF-13A6-429C-88BD-3247A746AA78}" type="sibTrans" cxnId="{7077C79B-7034-4111-A51C-7D66F09D365E}">
      <dgm:prSet/>
      <dgm:spPr/>
      <dgm:t>
        <a:bodyPr/>
        <a:lstStyle/>
        <a:p>
          <a:pPr rtl="1"/>
          <a:endParaRPr lang="he-IL">
            <a:cs typeface="Gorme" pitchFamily="2" charset="-79"/>
          </a:endParaRPr>
        </a:p>
      </dgm:t>
    </dgm:pt>
    <dgm:pt modelId="{1EC4D208-E394-4001-962D-03A96B94E366}">
      <dgm:prSet/>
      <dgm:spPr/>
      <dgm:t>
        <a:bodyPr/>
        <a:lstStyle/>
        <a:p>
          <a:pPr rtl="1"/>
          <a:r>
            <a:rPr lang="he-IL" dirty="0" smtClean="0">
              <a:cs typeface="Gorme" pitchFamily="2" charset="-79"/>
            </a:rPr>
            <a:t>חודש יחיד בקבוצה</a:t>
          </a:r>
          <a:endParaRPr lang="he-IL" dirty="0">
            <a:cs typeface="Gorme" pitchFamily="2" charset="-79"/>
          </a:endParaRPr>
        </a:p>
      </dgm:t>
    </dgm:pt>
    <dgm:pt modelId="{5E343E3C-5E02-41A7-8A6C-A5F71AA15EDF}" type="parTrans" cxnId="{CCA779EC-495E-4411-9256-4833A808821F}">
      <dgm:prSet/>
      <dgm:spPr/>
      <dgm:t>
        <a:bodyPr/>
        <a:lstStyle/>
        <a:p>
          <a:pPr rtl="1"/>
          <a:endParaRPr lang="he-IL">
            <a:cs typeface="Gorme" pitchFamily="2" charset="-79"/>
          </a:endParaRPr>
        </a:p>
      </dgm:t>
    </dgm:pt>
    <dgm:pt modelId="{36416435-ED41-4EB7-B54B-D40704F7060D}" type="sibTrans" cxnId="{CCA779EC-495E-4411-9256-4833A808821F}">
      <dgm:prSet/>
      <dgm:spPr/>
      <dgm:t>
        <a:bodyPr/>
        <a:lstStyle/>
        <a:p>
          <a:pPr rtl="1"/>
          <a:endParaRPr lang="he-IL">
            <a:cs typeface="Gorme" pitchFamily="2" charset="-79"/>
          </a:endParaRPr>
        </a:p>
      </dgm:t>
    </dgm:pt>
    <dgm:pt modelId="{85C6FE7B-3D46-4FD8-8051-B19BFD34CB86}">
      <dgm:prSet/>
      <dgm:spPr/>
      <dgm:t>
        <a:bodyPr/>
        <a:lstStyle/>
        <a:p>
          <a:pPr rtl="1"/>
          <a:r>
            <a:rPr lang="he-IL" dirty="0" smtClean="0">
              <a:cs typeface="Gorme" pitchFamily="2" charset="-79"/>
            </a:rPr>
            <a:t>חודש סובלנות </a:t>
          </a:r>
          <a:endParaRPr lang="he-IL" dirty="0">
            <a:cs typeface="Gorme" pitchFamily="2" charset="-79"/>
          </a:endParaRPr>
        </a:p>
      </dgm:t>
    </dgm:pt>
    <dgm:pt modelId="{06E4FE79-222F-41FE-BEF5-228457EA3249}" type="parTrans" cxnId="{A0F415E8-A2F4-4929-B9FB-BBFDF734B5DC}">
      <dgm:prSet/>
      <dgm:spPr/>
      <dgm:t>
        <a:bodyPr/>
        <a:lstStyle/>
        <a:p>
          <a:pPr rtl="1"/>
          <a:endParaRPr lang="he-IL">
            <a:cs typeface="Gorme" pitchFamily="2" charset="-79"/>
          </a:endParaRPr>
        </a:p>
      </dgm:t>
    </dgm:pt>
    <dgm:pt modelId="{4229AF28-0AFF-4FFD-A882-C15516BF294B}" type="sibTrans" cxnId="{A0F415E8-A2F4-4929-B9FB-BBFDF734B5DC}">
      <dgm:prSet/>
      <dgm:spPr/>
      <dgm:t>
        <a:bodyPr/>
        <a:lstStyle/>
        <a:p>
          <a:pPr rtl="1"/>
          <a:endParaRPr lang="he-IL">
            <a:cs typeface="Gorme" pitchFamily="2" charset="-79"/>
          </a:endParaRPr>
        </a:p>
      </dgm:t>
    </dgm:pt>
    <dgm:pt modelId="{DA5F1AF8-FBB0-43B1-A2DE-6E6790562D9B}">
      <dgm:prSet custT="1"/>
      <dgm:spPr/>
      <dgm:t>
        <a:bodyPr anchor="ctr"/>
        <a:lstStyle/>
        <a:p>
          <a:pPr rtl="1"/>
          <a:r>
            <a:rPr lang="he-IL" sz="1400" dirty="0" smtClean="0">
              <a:cs typeface="Gorme" pitchFamily="2" charset="-79"/>
            </a:rPr>
            <a:t>"מסביב לעולם"</a:t>
          </a:r>
          <a:endParaRPr lang="he-IL" sz="1400" dirty="0">
            <a:cs typeface="Gorme" pitchFamily="2" charset="-79"/>
          </a:endParaRPr>
        </a:p>
      </dgm:t>
    </dgm:pt>
    <dgm:pt modelId="{1F41F54F-2E8F-49E0-9D16-D2B874A5928A}" type="parTrans" cxnId="{14B6B0EB-DA80-4E10-AA61-FF53004350ED}">
      <dgm:prSet/>
      <dgm:spPr/>
      <dgm:t>
        <a:bodyPr/>
        <a:lstStyle/>
        <a:p>
          <a:pPr rtl="1"/>
          <a:endParaRPr lang="he-IL">
            <a:cs typeface="Gorme" pitchFamily="2" charset="-79"/>
          </a:endParaRPr>
        </a:p>
      </dgm:t>
    </dgm:pt>
    <dgm:pt modelId="{4D36F5D0-7AC8-48AF-ACF6-4A6EA863FB4B}" type="sibTrans" cxnId="{14B6B0EB-DA80-4E10-AA61-FF53004350ED}">
      <dgm:prSet/>
      <dgm:spPr/>
      <dgm:t>
        <a:bodyPr/>
        <a:lstStyle/>
        <a:p>
          <a:pPr rtl="1"/>
          <a:endParaRPr lang="he-IL">
            <a:cs typeface="Gorme" pitchFamily="2" charset="-79"/>
          </a:endParaRPr>
        </a:p>
      </dgm:t>
    </dgm:pt>
    <dgm:pt modelId="{EBDE78AD-78E4-490A-9528-15E9E0B59117}">
      <dgm:prSet custT="1"/>
      <dgm:spPr/>
      <dgm:t>
        <a:bodyPr anchor="ctr"/>
        <a:lstStyle/>
        <a:p>
          <a:pPr rtl="1"/>
          <a:r>
            <a:rPr lang="he-IL" sz="1800" dirty="0" smtClean="0">
              <a:cs typeface="Gorme" pitchFamily="2" charset="-79"/>
            </a:rPr>
            <a:t>"עדות"</a:t>
          </a:r>
          <a:endParaRPr lang="he-IL" sz="1800" dirty="0">
            <a:cs typeface="Gorme" pitchFamily="2" charset="-79"/>
          </a:endParaRPr>
        </a:p>
      </dgm:t>
    </dgm:pt>
    <dgm:pt modelId="{E41871ED-19C2-4810-9848-74E8A07683DC}" type="parTrans" cxnId="{EBD34181-4AD6-4FE6-B1F0-EE91BEE13822}">
      <dgm:prSet/>
      <dgm:spPr/>
      <dgm:t>
        <a:bodyPr/>
        <a:lstStyle/>
        <a:p>
          <a:pPr rtl="1"/>
          <a:endParaRPr lang="he-IL">
            <a:cs typeface="Gorme" pitchFamily="2" charset="-79"/>
          </a:endParaRPr>
        </a:p>
      </dgm:t>
    </dgm:pt>
    <dgm:pt modelId="{DEE401C5-B31E-4786-8162-9CF2A32BAFAB}" type="sibTrans" cxnId="{EBD34181-4AD6-4FE6-B1F0-EE91BEE13822}">
      <dgm:prSet/>
      <dgm:spPr/>
      <dgm:t>
        <a:bodyPr/>
        <a:lstStyle/>
        <a:p>
          <a:pPr rtl="1"/>
          <a:endParaRPr lang="he-IL">
            <a:cs typeface="Gorme" pitchFamily="2" charset="-79"/>
          </a:endParaRPr>
        </a:p>
      </dgm:t>
    </dgm:pt>
    <dgm:pt modelId="{CDEB4756-1E43-4D93-BE84-FDEF23DD264C}">
      <dgm:prSet custT="1"/>
      <dgm:spPr/>
      <dgm:t>
        <a:bodyPr anchor="ctr"/>
        <a:lstStyle/>
        <a:p>
          <a:pPr rtl="1"/>
          <a:r>
            <a:rPr lang="he-IL" sz="1600" dirty="0" smtClean="0">
              <a:cs typeface="Gorme" pitchFamily="2" charset="-79"/>
            </a:rPr>
            <a:t>"להיות מיוחד"</a:t>
          </a:r>
        </a:p>
      </dgm:t>
    </dgm:pt>
    <dgm:pt modelId="{C0ED6151-7496-470B-B3D4-D45E0A8C2BAC}" type="parTrans" cxnId="{07668FCD-7FD3-4AC5-88D9-A139E1240DBF}">
      <dgm:prSet/>
      <dgm:spPr/>
      <dgm:t>
        <a:bodyPr/>
        <a:lstStyle/>
        <a:p>
          <a:pPr rtl="1"/>
          <a:endParaRPr lang="he-IL">
            <a:cs typeface="Gorme" pitchFamily="2" charset="-79"/>
          </a:endParaRPr>
        </a:p>
      </dgm:t>
    </dgm:pt>
    <dgm:pt modelId="{2B87D9D2-3E77-4284-A828-DACFD1F382AB}" type="sibTrans" cxnId="{07668FCD-7FD3-4AC5-88D9-A139E1240DBF}">
      <dgm:prSet/>
      <dgm:spPr/>
      <dgm:t>
        <a:bodyPr/>
        <a:lstStyle/>
        <a:p>
          <a:pPr rtl="1"/>
          <a:endParaRPr lang="he-IL">
            <a:cs typeface="Gorme" pitchFamily="2" charset="-79"/>
          </a:endParaRPr>
        </a:p>
      </dgm:t>
    </dgm:pt>
    <dgm:pt modelId="{06007167-A549-4F55-9B80-774ADBB1A86B}">
      <dgm:prSet custT="1"/>
      <dgm:spPr/>
      <dgm:t>
        <a:bodyPr anchor="ctr"/>
        <a:lstStyle/>
        <a:p>
          <a:pPr rtl="1"/>
          <a:r>
            <a:rPr lang="he-IL" sz="1800" dirty="0" smtClean="0">
              <a:cs typeface="Gorme" pitchFamily="2" charset="-79"/>
            </a:rPr>
            <a:t>"דתות"</a:t>
          </a:r>
          <a:endParaRPr lang="he-IL" sz="1800" dirty="0">
            <a:cs typeface="Gorme" pitchFamily="2" charset="-79"/>
          </a:endParaRPr>
        </a:p>
      </dgm:t>
    </dgm:pt>
    <dgm:pt modelId="{ADB20235-9DD7-4B37-917F-FAA6E7B4F3CA}" type="parTrans" cxnId="{19CE170D-CC38-4E68-A0D6-43AAA27C38A6}">
      <dgm:prSet/>
      <dgm:spPr/>
      <dgm:t>
        <a:bodyPr/>
        <a:lstStyle/>
        <a:p>
          <a:pPr rtl="1"/>
          <a:endParaRPr lang="he-IL">
            <a:cs typeface="Gorme" pitchFamily="2" charset="-79"/>
          </a:endParaRPr>
        </a:p>
      </dgm:t>
    </dgm:pt>
    <dgm:pt modelId="{9DDE45A6-B774-4AC8-8876-EDDF4A870F11}" type="sibTrans" cxnId="{19CE170D-CC38-4E68-A0D6-43AAA27C38A6}">
      <dgm:prSet/>
      <dgm:spPr/>
      <dgm:t>
        <a:bodyPr/>
        <a:lstStyle/>
        <a:p>
          <a:pPr rtl="1"/>
          <a:endParaRPr lang="he-IL">
            <a:cs typeface="Gorme" pitchFamily="2" charset="-79"/>
          </a:endParaRPr>
        </a:p>
      </dgm:t>
    </dgm:pt>
    <dgm:pt modelId="{486503F5-B7EC-4F39-A647-BAA8F1C5DB70}">
      <dgm:prSet custT="1"/>
      <dgm:spPr/>
      <dgm:t>
        <a:bodyPr anchor="ctr"/>
        <a:lstStyle/>
        <a:p>
          <a:pPr rtl="1"/>
          <a:r>
            <a:rPr lang="he-IL" sz="1400" dirty="0" smtClean="0">
              <a:cs typeface="Gorme" pitchFamily="2" charset="-79"/>
            </a:rPr>
            <a:t>"ערבים ויהודים"</a:t>
          </a:r>
          <a:endParaRPr lang="he-IL" sz="1400" dirty="0">
            <a:cs typeface="Gorme" pitchFamily="2" charset="-79"/>
          </a:endParaRPr>
        </a:p>
      </dgm:t>
    </dgm:pt>
    <dgm:pt modelId="{622174AB-2BB8-4959-B787-8CFBE4E47411}" type="parTrans" cxnId="{7E50305E-8607-4072-8BC9-2894EA50A524}">
      <dgm:prSet/>
      <dgm:spPr/>
      <dgm:t>
        <a:bodyPr/>
        <a:lstStyle/>
        <a:p>
          <a:pPr rtl="1"/>
          <a:endParaRPr lang="he-IL">
            <a:cs typeface="Gorme" pitchFamily="2" charset="-79"/>
          </a:endParaRPr>
        </a:p>
      </dgm:t>
    </dgm:pt>
    <dgm:pt modelId="{E9EB94AA-EFE7-4607-849C-371FA9FDB16D}" type="sibTrans" cxnId="{7E50305E-8607-4072-8BC9-2894EA50A524}">
      <dgm:prSet/>
      <dgm:spPr/>
      <dgm:t>
        <a:bodyPr/>
        <a:lstStyle/>
        <a:p>
          <a:pPr rtl="1"/>
          <a:endParaRPr lang="he-IL">
            <a:cs typeface="Gorme" pitchFamily="2" charset="-79"/>
          </a:endParaRPr>
        </a:p>
      </dgm:t>
    </dgm:pt>
    <dgm:pt modelId="{3AAB3E62-2C73-4033-8910-67EB52BBF56C}">
      <dgm:prSet custT="1"/>
      <dgm:spPr/>
      <dgm:t>
        <a:bodyPr anchor="ctr"/>
        <a:lstStyle/>
        <a:p>
          <a:pPr rtl="1"/>
          <a:r>
            <a:rPr lang="he-IL" sz="1800" dirty="0" smtClean="0">
              <a:cs typeface="Gorme" pitchFamily="2" charset="-79"/>
            </a:rPr>
            <a:t>"אני" </a:t>
          </a:r>
          <a:endParaRPr lang="he-IL" sz="1800" dirty="0">
            <a:cs typeface="Gorme" pitchFamily="2" charset="-79"/>
          </a:endParaRPr>
        </a:p>
      </dgm:t>
    </dgm:pt>
    <dgm:pt modelId="{83F0AC86-358E-4288-B2F2-6DBEE6149538}" type="parTrans" cxnId="{3A693665-A7D7-4988-B9B8-160C35AE232D}">
      <dgm:prSet/>
      <dgm:spPr/>
      <dgm:t>
        <a:bodyPr/>
        <a:lstStyle/>
        <a:p>
          <a:pPr rtl="1"/>
          <a:endParaRPr lang="he-IL">
            <a:cs typeface="Gorme" pitchFamily="2" charset="-79"/>
          </a:endParaRPr>
        </a:p>
      </dgm:t>
    </dgm:pt>
    <dgm:pt modelId="{7BFD651C-EC5F-448A-B09C-85F6040CC5EB}" type="sibTrans" cxnId="{3A693665-A7D7-4988-B9B8-160C35AE232D}">
      <dgm:prSet/>
      <dgm:spPr/>
      <dgm:t>
        <a:bodyPr/>
        <a:lstStyle/>
        <a:p>
          <a:pPr rtl="1"/>
          <a:endParaRPr lang="he-IL">
            <a:cs typeface="Gorme" pitchFamily="2" charset="-79"/>
          </a:endParaRPr>
        </a:p>
      </dgm:t>
    </dgm:pt>
    <dgm:pt modelId="{413B07E1-870A-4EB0-B4F2-EAE13AF3F671}">
      <dgm:prSet custT="1"/>
      <dgm:spPr/>
      <dgm:t>
        <a:bodyPr anchor="ctr"/>
        <a:lstStyle/>
        <a:p>
          <a:pPr rtl="1"/>
          <a:r>
            <a:rPr lang="he-IL" sz="1800" dirty="0" smtClean="0">
              <a:cs typeface="Gorme" pitchFamily="2" charset="-79"/>
            </a:rPr>
            <a:t>"חברות"</a:t>
          </a:r>
          <a:endParaRPr lang="he-IL" sz="1800" dirty="0">
            <a:cs typeface="Gorme" pitchFamily="2" charset="-79"/>
          </a:endParaRPr>
        </a:p>
      </dgm:t>
    </dgm:pt>
    <dgm:pt modelId="{61FE0498-DDF8-4F68-AEB1-AA3656EF218B}" type="parTrans" cxnId="{D078812E-7AD3-4DDC-981A-54F296A9D394}">
      <dgm:prSet/>
      <dgm:spPr/>
      <dgm:t>
        <a:bodyPr/>
        <a:lstStyle/>
        <a:p>
          <a:pPr rtl="1"/>
          <a:endParaRPr lang="he-IL">
            <a:cs typeface="Gorme" pitchFamily="2" charset="-79"/>
          </a:endParaRPr>
        </a:p>
      </dgm:t>
    </dgm:pt>
    <dgm:pt modelId="{B3444303-018B-4E1E-A50D-91CF16C471C8}" type="sibTrans" cxnId="{D078812E-7AD3-4DDC-981A-54F296A9D394}">
      <dgm:prSet/>
      <dgm:spPr/>
      <dgm:t>
        <a:bodyPr/>
        <a:lstStyle/>
        <a:p>
          <a:pPr rtl="1"/>
          <a:endParaRPr lang="he-IL">
            <a:cs typeface="Gorme" pitchFamily="2" charset="-79"/>
          </a:endParaRPr>
        </a:p>
      </dgm:t>
    </dgm:pt>
    <dgm:pt modelId="{C3D2B761-E016-4EF7-A59D-78C2C446725B}">
      <dgm:prSet custT="1"/>
      <dgm:spPr/>
      <dgm:t>
        <a:bodyPr anchor="ctr"/>
        <a:lstStyle/>
        <a:p>
          <a:pPr rtl="1"/>
          <a:r>
            <a:rPr lang="he-IL" sz="1800" dirty="0" smtClean="0">
              <a:cs typeface="Gorme" pitchFamily="2" charset="-79"/>
            </a:rPr>
            <a:t>"כוחות על"</a:t>
          </a:r>
          <a:endParaRPr lang="he-IL" sz="1800" dirty="0">
            <a:cs typeface="Gorme" pitchFamily="2" charset="-79"/>
          </a:endParaRPr>
        </a:p>
      </dgm:t>
    </dgm:pt>
    <dgm:pt modelId="{28D79EDD-B406-4252-B54A-589B2848EE45}" type="parTrans" cxnId="{3DEB2BB2-4D39-4A46-9CFA-CE404A009041}">
      <dgm:prSet/>
      <dgm:spPr/>
      <dgm:t>
        <a:bodyPr/>
        <a:lstStyle/>
        <a:p>
          <a:pPr rtl="1"/>
          <a:endParaRPr lang="he-IL">
            <a:cs typeface="Gorme" pitchFamily="2" charset="-79"/>
          </a:endParaRPr>
        </a:p>
      </dgm:t>
    </dgm:pt>
    <dgm:pt modelId="{E89FD094-C7FF-43F1-9083-141DC1167461}" type="sibTrans" cxnId="{3DEB2BB2-4D39-4A46-9CFA-CE404A009041}">
      <dgm:prSet/>
      <dgm:spPr/>
      <dgm:t>
        <a:bodyPr/>
        <a:lstStyle/>
        <a:p>
          <a:pPr rtl="1"/>
          <a:endParaRPr lang="he-IL">
            <a:cs typeface="Gorme" pitchFamily="2" charset="-79"/>
          </a:endParaRPr>
        </a:p>
      </dgm:t>
    </dgm:pt>
    <dgm:pt modelId="{D87335DF-6F4E-43DA-8F4A-5E8EC665966C}">
      <dgm:prSet custT="1"/>
      <dgm:spPr/>
      <dgm:t>
        <a:bodyPr/>
        <a:lstStyle/>
        <a:p>
          <a:pPr rtl="1"/>
          <a:r>
            <a:rPr lang="he-IL" sz="1200" dirty="0" smtClean="0">
              <a:cs typeface="Gorme" pitchFamily="2" charset="-79"/>
            </a:rPr>
            <a:t>"כולנו שונים וכולנו שווים"</a:t>
          </a:r>
          <a:endParaRPr lang="he-IL" sz="1200" dirty="0">
            <a:cs typeface="Gorme" pitchFamily="2" charset="-79"/>
          </a:endParaRPr>
        </a:p>
      </dgm:t>
    </dgm:pt>
    <dgm:pt modelId="{628EBCB4-A882-4600-A789-68FB66C32C3B}" type="parTrans" cxnId="{9C7AB054-51FA-4CF3-B109-A189711A3C65}">
      <dgm:prSet/>
      <dgm:spPr/>
      <dgm:t>
        <a:bodyPr/>
        <a:lstStyle/>
        <a:p>
          <a:pPr rtl="1"/>
          <a:endParaRPr lang="he-IL">
            <a:cs typeface="Gorme" pitchFamily="2" charset="-79"/>
          </a:endParaRPr>
        </a:p>
      </dgm:t>
    </dgm:pt>
    <dgm:pt modelId="{9B23725D-7230-4047-BC95-DD3E2E75329C}" type="sibTrans" cxnId="{9C7AB054-51FA-4CF3-B109-A189711A3C65}">
      <dgm:prSet/>
      <dgm:spPr/>
      <dgm:t>
        <a:bodyPr/>
        <a:lstStyle/>
        <a:p>
          <a:pPr rtl="1"/>
          <a:endParaRPr lang="he-IL">
            <a:cs typeface="Gorme" pitchFamily="2" charset="-79"/>
          </a:endParaRPr>
        </a:p>
      </dgm:t>
    </dgm:pt>
    <dgm:pt modelId="{D69D2957-0C1E-4A57-ACD7-8C89A07F751E}">
      <dgm:prSet custT="1"/>
      <dgm:spPr/>
      <dgm:t>
        <a:bodyPr anchor="ctr"/>
        <a:lstStyle/>
        <a:p>
          <a:pPr rtl="1"/>
          <a:r>
            <a:rPr lang="he-IL" sz="1600" dirty="0" smtClean="0">
              <a:cs typeface="Gorme" pitchFamily="2" charset="-79"/>
            </a:rPr>
            <a:t>"אנחנו והם"</a:t>
          </a:r>
          <a:endParaRPr lang="he-IL" sz="1600" dirty="0">
            <a:cs typeface="Gorme" pitchFamily="2" charset="-79"/>
          </a:endParaRPr>
        </a:p>
      </dgm:t>
    </dgm:pt>
    <dgm:pt modelId="{8CF8F8EE-9154-40DA-976D-3A14DF83B542}" type="parTrans" cxnId="{6F17B302-E09F-4262-A373-0CD5322E04B4}">
      <dgm:prSet/>
      <dgm:spPr/>
      <dgm:t>
        <a:bodyPr/>
        <a:lstStyle/>
        <a:p>
          <a:pPr rtl="1"/>
          <a:endParaRPr lang="he-IL">
            <a:cs typeface="Gorme" pitchFamily="2" charset="-79"/>
          </a:endParaRPr>
        </a:p>
      </dgm:t>
    </dgm:pt>
    <dgm:pt modelId="{1D767E94-87E9-4B96-A8EE-5505C8EA0B71}" type="sibTrans" cxnId="{6F17B302-E09F-4262-A373-0CD5322E04B4}">
      <dgm:prSet/>
      <dgm:spPr/>
      <dgm:t>
        <a:bodyPr/>
        <a:lstStyle/>
        <a:p>
          <a:pPr rtl="1"/>
          <a:endParaRPr lang="he-IL">
            <a:cs typeface="Gorme" pitchFamily="2" charset="-79"/>
          </a:endParaRPr>
        </a:p>
      </dgm:t>
    </dgm:pt>
    <dgm:pt modelId="{9B0060CD-CD55-412A-B623-19391B3E724B}">
      <dgm:prSet/>
      <dgm:spPr/>
      <dgm:t>
        <a:bodyPr/>
        <a:lstStyle/>
        <a:p>
          <a:pPr rtl="1"/>
          <a:r>
            <a:rPr lang="he-IL" dirty="0" smtClean="0">
              <a:cs typeface="Gorme" pitchFamily="2" charset="-79"/>
            </a:rPr>
            <a:t>חודש חוץ וטבע</a:t>
          </a:r>
          <a:endParaRPr lang="he-IL" dirty="0">
            <a:cs typeface="Gorme" pitchFamily="2" charset="-79"/>
          </a:endParaRPr>
        </a:p>
      </dgm:t>
    </dgm:pt>
    <dgm:pt modelId="{9B28CBFD-6A1F-4B21-9EF3-45B111C81985}" type="parTrans" cxnId="{E216A82C-5A71-448F-9342-781423BF5857}">
      <dgm:prSet/>
      <dgm:spPr/>
      <dgm:t>
        <a:bodyPr/>
        <a:lstStyle/>
        <a:p>
          <a:pPr rtl="1"/>
          <a:endParaRPr lang="he-IL">
            <a:cs typeface="Gorme" pitchFamily="2" charset="-79"/>
          </a:endParaRPr>
        </a:p>
      </dgm:t>
    </dgm:pt>
    <dgm:pt modelId="{9B058CC9-AD3A-4CE6-8B1A-DF43FAD06C54}" type="sibTrans" cxnId="{E216A82C-5A71-448F-9342-781423BF5857}">
      <dgm:prSet/>
      <dgm:spPr/>
      <dgm:t>
        <a:bodyPr/>
        <a:lstStyle/>
        <a:p>
          <a:pPr rtl="1"/>
          <a:endParaRPr lang="he-IL">
            <a:cs typeface="Gorme" pitchFamily="2" charset="-79"/>
          </a:endParaRPr>
        </a:p>
      </dgm:t>
    </dgm:pt>
    <dgm:pt modelId="{2494DAE7-6CF8-41C5-99F7-13D9F445A74C}">
      <dgm:prSet/>
      <dgm:spPr/>
      <dgm:t>
        <a:bodyPr/>
        <a:lstStyle/>
        <a:p>
          <a:pPr rtl="1"/>
          <a:r>
            <a:rPr lang="he-IL" dirty="0" smtClean="0">
              <a:cs typeface="Gorme" pitchFamily="2" charset="-79"/>
            </a:rPr>
            <a:t>חודש ציונות</a:t>
          </a:r>
          <a:endParaRPr lang="he-IL" dirty="0">
            <a:cs typeface="Gorme" pitchFamily="2" charset="-79"/>
          </a:endParaRPr>
        </a:p>
      </dgm:t>
    </dgm:pt>
    <dgm:pt modelId="{B8C76EFD-11B0-43FF-8A5F-A8F592D44574}" type="parTrans" cxnId="{A2DB83B7-EDC4-4234-AADB-7A653C058721}">
      <dgm:prSet/>
      <dgm:spPr/>
      <dgm:t>
        <a:bodyPr/>
        <a:lstStyle/>
        <a:p>
          <a:pPr rtl="1"/>
          <a:endParaRPr lang="he-IL">
            <a:cs typeface="Gorme" pitchFamily="2" charset="-79"/>
          </a:endParaRPr>
        </a:p>
      </dgm:t>
    </dgm:pt>
    <dgm:pt modelId="{822DDD6A-0A73-4E8B-AE82-DEC47A4C2721}" type="sibTrans" cxnId="{A2DB83B7-EDC4-4234-AADB-7A653C058721}">
      <dgm:prSet/>
      <dgm:spPr/>
      <dgm:t>
        <a:bodyPr/>
        <a:lstStyle/>
        <a:p>
          <a:pPr rtl="1"/>
          <a:endParaRPr lang="he-IL">
            <a:cs typeface="Gorme" pitchFamily="2" charset="-79"/>
          </a:endParaRPr>
        </a:p>
      </dgm:t>
    </dgm:pt>
    <dgm:pt modelId="{B64623CC-8579-4A26-BB5B-1F12C63703FE}">
      <dgm:prSet custT="1"/>
      <dgm:spPr/>
      <dgm:t>
        <a:bodyPr anchor="ctr"/>
        <a:lstStyle/>
        <a:p>
          <a:pPr rtl="1"/>
          <a:r>
            <a:rPr lang="he-IL" sz="1600" dirty="0" smtClean="0">
              <a:cs typeface="Gorme" pitchFamily="2" charset="-79"/>
            </a:rPr>
            <a:t>"תרבות ישראלית"</a:t>
          </a:r>
          <a:endParaRPr lang="he-IL" sz="1600" dirty="0">
            <a:cs typeface="Gorme" pitchFamily="2" charset="-79"/>
          </a:endParaRPr>
        </a:p>
      </dgm:t>
    </dgm:pt>
    <dgm:pt modelId="{C5805846-F143-4D75-B3A6-B90272F93836}" type="parTrans" cxnId="{DF4C27E2-E18B-48B7-B5D9-322673FD4415}">
      <dgm:prSet/>
      <dgm:spPr/>
      <dgm:t>
        <a:bodyPr/>
        <a:lstStyle/>
        <a:p>
          <a:pPr rtl="1"/>
          <a:endParaRPr lang="he-IL">
            <a:cs typeface="Gorme" pitchFamily="2" charset="-79"/>
          </a:endParaRPr>
        </a:p>
      </dgm:t>
    </dgm:pt>
    <dgm:pt modelId="{B1E1CB61-0FBB-4A51-A037-3CD7EE12359B}" type="sibTrans" cxnId="{DF4C27E2-E18B-48B7-B5D9-322673FD4415}">
      <dgm:prSet/>
      <dgm:spPr/>
      <dgm:t>
        <a:bodyPr/>
        <a:lstStyle/>
        <a:p>
          <a:pPr rtl="1"/>
          <a:endParaRPr lang="he-IL">
            <a:cs typeface="Gorme" pitchFamily="2" charset="-79"/>
          </a:endParaRPr>
        </a:p>
      </dgm:t>
    </dgm:pt>
    <dgm:pt modelId="{00851B04-CB93-4080-915A-C72755C47571}">
      <dgm:prSet custT="1"/>
      <dgm:spPr/>
      <dgm:t>
        <a:bodyPr anchor="ctr"/>
        <a:lstStyle/>
        <a:p>
          <a:pPr rtl="1"/>
          <a:r>
            <a:rPr lang="he-IL" sz="1600" dirty="0" smtClean="0">
              <a:cs typeface="Gorme" pitchFamily="2" charset="-79"/>
            </a:rPr>
            <a:t>"חוזרים בזמן"</a:t>
          </a:r>
          <a:endParaRPr lang="he-IL" sz="1600" dirty="0">
            <a:cs typeface="Gorme" pitchFamily="2" charset="-79"/>
          </a:endParaRPr>
        </a:p>
      </dgm:t>
    </dgm:pt>
    <dgm:pt modelId="{662F0F5E-16F4-4CAF-A451-7D965109320F}" type="parTrans" cxnId="{218E6A2D-C656-4B2E-BB79-0A55D98FAB59}">
      <dgm:prSet/>
      <dgm:spPr/>
      <dgm:t>
        <a:bodyPr/>
        <a:lstStyle/>
        <a:p>
          <a:pPr rtl="1"/>
          <a:endParaRPr lang="he-IL">
            <a:cs typeface="Gorme" pitchFamily="2" charset="-79"/>
          </a:endParaRPr>
        </a:p>
      </dgm:t>
    </dgm:pt>
    <dgm:pt modelId="{41A1FD32-BE94-4426-8516-D84C84DA05B9}" type="sibTrans" cxnId="{218E6A2D-C656-4B2E-BB79-0A55D98FAB59}">
      <dgm:prSet/>
      <dgm:spPr/>
      <dgm:t>
        <a:bodyPr/>
        <a:lstStyle/>
        <a:p>
          <a:pPr rtl="1"/>
          <a:endParaRPr lang="he-IL">
            <a:cs typeface="Gorme" pitchFamily="2" charset="-79"/>
          </a:endParaRPr>
        </a:p>
      </dgm:t>
    </dgm:pt>
    <dgm:pt modelId="{FEFF1B79-2BAC-462F-ADA3-A4C2E0197DEA}">
      <dgm:prSet custT="1"/>
      <dgm:spPr/>
      <dgm:t>
        <a:bodyPr anchor="ctr"/>
        <a:lstStyle/>
        <a:p>
          <a:pPr rtl="1"/>
          <a:endParaRPr lang="he-IL" sz="400" dirty="0" smtClean="0">
            <a:cs typeface="Gorme" pitchFamily="2" charset="-79"/>
          </a:endParaRPr>
        </a:p>
        <a:p>
          <a:pPr rtl="1"/>
          <a:r>
            <a:rPr lang="he-IL" sz="1000" dirty="0" smtClean="0">
              <a:cs typeface="Gorme" pitchFamily="2" charset="-79"/>
            </a:rPr>
            <a:t>"</a:t>
          </a:r>
          <a:r>
            <a:rPr lang="he-IL" sz="1350" dirty="0" smtClean="0">
              <a:cs typeface="Gorme" pitchFamily="2" charset="-79"/>
            </a:rPr>
            <a:t>התיישבות</a:t>
          </a:r>
          <a:r>
            <a:rPr lang="he-IL" sz="1100" dirty="0" smtClean="0">
              <a:cs typeface="Gorme" pitchFamily="2" charset="-79"/>
            </a:rPr>
            <a:t>"</a:t>
          </a:r>
          <a:endParaRPr lang="he-IL" sz="1100" dirty="0">
            <a:cs typeface="Gorme" pitchFamily="2" charset="-79"/>
          </a:endParaRPr>
        </a:p>
      </dgm:t>
    </dgm:pt>
    <dgm:pt modelId="{7573CE01-577D-4206-9ED3-BCD05889E081}" type="parTrans" cxnId="{D9A80FE6-DE9F-4F59-B491-88734B8D114D}">
      <dgm:prSet/>
      <dgm:spPr/>
      <dgm:t>
        <a:bodyPr/>
        <a:lstStyle/>
        <a:p>
          <a:pPr rtl="1"/>
          <a:endParaRPr lang="he-IL">
            <a:cs typeface="Gorme" pitchFamily="2" charset="-79"/>
          </a:endParaRPr>
        </a:p>
      </dgm:t>
    </dgm:pt>
    <dgm:pt modelId="{19DABB1F-813B-4124-B2A9-3F795D8B03BA}" type="sibTrans" cxnId="{D9A80FE6-DE9F-4F59-B491-88734B8D114D}">
      <dgm:prSet/>
      <dgm:spPr/>
      <dgm:t>
        <a:bodyPr/>
        <a:lstStyle/>
        <a:p>
          <a:pPr rtl="1"/>
          <a:endParaRPr lang="he-IL">
            <a:cs typeface="Gorme" pitchFamily="2" charset="-79"/>
          </a:endParaRPr>
        </a:p>
      </dgm:t>
    </dgm:pt>
    <dgm:pt modelId="{C6C96CC5-79E7-4A5D-8EF5-E6B65DE8C544}">
      <dgm:prSet custT="1"/>
      <dgm:spPr/>
      <dgm:t>
        <a:bodyPr anchor="ctr"/>
        <a:lstStyle/>
        <a:p>
          <a:pPr rtl="1"/>
          <a:r>
            <a:rPr lang="he-IL" sz="1600" dirty="0" smtClean="0">
              <a:cs typeface="Gorme" pitchFamily="2" charset="-79"/>
            </a:rPr>
            <a:t>"הקמת המדינה"</a:t>
          </a:r>
          <a:endParaRPr lang="he-IL" sz="1600" dirty="0">
            <a:cs typeface="Gorme" pitchFamily="2" charset="-79"/>
          </a:endParaRPr>
        </a:p>
      </dgm:t>
    </dgm:pt>
    <dgm:pt modelId="{2CCD4C05-B8E0-49A3-A1B3-445A7092BDF4}" type="parTrans" cxnId="{2D03559D-734F-4019-B75E-D73AD43317D7}">
      <dgm:prSet/>
      <dgm:spPr/>
      <dgm:t>
        <a:bodyPr/>
        <a:lstStyle/>
        <a:p>
          <a:pPr rtl="1"/>
          <a:endParaRPr lang="he-IL">
            <a:cs typeface="Gorme" pitchFamily="2" charset="-79"/>
          </a:endParaRPr>
        </a:p>
      </dgm:t>
    </dgm:pt>
    <dgm:pt modelId="{BD84535E-F70D-4A20-BD9A-4BD8CD9D2747}" type="sibTrans" cxnId="{2D03559D-734F-4019-B75E-D73AD43317D7}">
      <dgm:prSet/>
      <dgm:spPr/>
      <dgm:t>
        <a:bodyPr/>
        <a:lstStyle/>
        <a:p>
          <a:pPr rtl="1"/>
          <a:endParaRPr lang="he-IL">
            <a:cs typeface="Gorme" pitchFamily="2" charset="-79"/>
          </a:endParaRPr>
        </a:p>
      </dgm:t>
    </dgm:pt>
    <dgm:pt modelId="{CDEEF1E2-44B2-4AC5-8A31-AA4C79F0FB65}">
      <dgm:prSet custT="1"/>
      <dgm:spPr/>
      <dgm:t>
        <a:bodyPr anchor="ctr"/>
        <a:lstStyle/>
        <a:p>
          <a:pPr rtl="1"/>
          <a:r>
            <a:rPr lang="he-IL" sz="1600" dirty="0" smtClean="0">
              <a:cs typeface="Gorme" pitchFamily="2" charset="-79"/>
            </a:rPr>
            <a:t>"</a:t>
          </a:r>
          <a:r>
            <a:rPr lang="he-IL" sz="1600" dirty="0" err="1" smtClean="0">
              <a:cs typeface="Gorme" pitchFamily="2" charset="-79"/>
            </a:rPr>
            <a:t>צ.ה.ל</a:t>
          </a:r>
          <a:r>
            <a:rPr lang="he-IL" sz="1600" dirty="0" smtClean="0">
              <a:cs typeface="Gorme" pitchFamily="2" charset="-79"/>
            </a:rPr>
            <a:t>"</a:t>
          </a:r>
          <a:endParaRPr lang="he-IL" sz="1600" dirty="0">
            <a:cs typeface="Gorme" pitchFamily="2" charset="-79"/>
          </a:endParaRPr>
        </a:p>
      </dgm:t>
    </dgm:pt>
    <dgm:pt modelId="{8DBC1F61-4E0B-45BB-8871-32EBB2EF498A}" type="parTrans" cxnId="{B0AE3825-915F-4C30-8399-BD3254A1F9F2}">
      <dgm:prSet/>
      <dgm:spPr/>
      <dgm:t>
        <a:bodyPr/>
        <a:lstStyle/>
        <a:p>
          <a:pPr rtl="1"/>
          <a:endParaRPr lang="he-IL">
            <a:cs typeface="Gorme" pitchFamily="2" charset="-79"/>
          </a:endParaRPr>
        </a:p>
      </dgm:t>
    </dgm:pt>
    <dgm:pt modelId="{87E9BE4F-D02B-416B-A71F-13024C4C1424}" type="sibTrans" cxnId="{B0AE3825-915F-4C30-8399-BD3254A1F9F2}">
      <dgm:prSet/>
      <dgm:spPr/>
      <dgm:t>
        <a:bodyPr/>
        <a:lstStyle/>
        <a:p>
          <a:pPr rtl="1"/>
          <a:endParaRPr lang="he-IL">
            <a:cs typeface="Gorme" pitchFamily="2" charset="-79"/>
          </a:endParaRPr>
        </a:p>
      </dgm:t>
    </dgm:pt>
    <dgm:pt modelId="{74C8E66B-6C16-44D6-BD19-D7DB81CC7451}">
      <dgm:prSet custT="1"/>
      <dgm:spPr/>
      <dgm:t>
        <a:bodyPr anchor="ctr"/>
        <a:lstStyle/>
        <a:p>
          <a:pPr rtl="1"/>
          <a:r>
            <a:rPr lang="he-IL" sz="1600" dirty="0" smtClean="0">
              <a:cs typeface="Gorme" pitchFamily="2" charset="-79"/>
            </a:rPr>
            <a:t>"אני והסביבה"</a:t>
          </a:r>
          <a:endParaRPr lang="he-IL" sz="1600" dirty="0">
            <a:cs typeface="Gorme" pitchFamily="2" charset="-79"/>
          </a:endParaRPr>
        </a:p>
      </dgm:t>
    </dgm:pt>
    <dgm:pt modelId="{5A1FA31B-202A-4D8D-BE43-75D68415CBBD}" type="parTrans" cxnId="{08F73349-DD3B-40DF-9309-6D4B7E399BE4}">
      <dgm:prSet/>
      <dgm:spPr/>
      <dgm:t>
        <a:bodyPr/>
        <a:lstStyle/>
        <a:p>
          <a:pPr rtl="1"/>
          <a:endParaRPr lang="he-IL">
            <a:cs typeface="Gorme" pitchFamily="2" charset="-79"/>
          </a:endParaRPr>
        </a:p>
      </dgm:t>
    </dgm:pt>
    <dgm:pt modelId="{2AB1D11A-5D95-46F1-8A6A-DD50AF9EE4DD}" type="sibTrans" cxnId="{08F73349-DD3B-40DF-9309-6D4B7E399BE4}">
      <dgm:prSet/>
      <dgm:spPr/>
      <dgm:t>
        <a:bodyPr/>
        <a:lstStyle/>
        <a:p>
          <a:pPr rtl="1"/>
          <a:endParaRPr lang="he-IL">
            <a:cs typeface="Gorme" pitchFamily="2" charset="-79"/>
          </a:endParaRPr>
        </a:p>
      </dgm:t>
    </dgm:pt>
    <dgm:pt modelId="{2BDBB252-6205-4B12-B2D6-C7511C8F36F6}">
      <dgm:prSet custT="1"/>
      <dgm:spPr/>
      <dgm:t>
        <a:bodyPr anchor="ctr"/>
        <a:lstStyle/>
        <a:p>
          <a:pPr rtl="1"/>
          <a:r>
            <a:rPr lang="he-IL" sz="1600" dirty="0" smtClean="0">
              <a:cs typeface="Gorme" pitchFamily="2" charset="-79"/>
            </a:rPr>
            <a:t>"יוצאים החוצה"</a:t>
          </a:r>
          <a:endParaRPr lang="he-IL" sz="1600" dirty="0">
            <a:cs typeface="Gorme" pitchFamily="2" charset="-79"/>
          </a:endParaRPr>
        </a:p>
      </dgm:t>
    </dgm:pt>
    <dgm:pt modelId="{ABA56CB7-5970-473B-BDCA-95143E4027B3}" type="parTrans" cxnId="{90E70AD1-DB16-4A5D-94E8-95CBEBEF8EA0}">
      <dgm:prSet/>
      <dgm:spPr/>
      <dgm:t>
        <a:bodyPr/>
        <a:lstStyle/>
        <a:p>
          <a:pPr rtl="1"/>
          <a:endParaRPr lang="he-IL">
            <a:cs typeface="Gorme" pitchFamily="2" charset="-79"/>
          </a:endParaRPr>
        </a:p>
      </dgm:t>
    </dgm:pt>
    <dgm:pt modelId="{9BBE5913-720D-4FE4-9102-CEEA0F8614D2}" type="sibTrans" cxnId="{90E70AD1-DB16-4A5D-94E8-95CBEBEF8EA0}">
      <dgm:prSet/>
      <dgm:spPr/>
      <dgm:t>
        <a:bodyPr/>
        <a:lstStyle/>
        <a:p>
          <a:pPr rtl="1"/>
          <a:endParaRPr lang="he-IL">
            <a:cs typeface="Gorme" pitchFamily="2" charset="-79"/>
          </a:endParaRPr>
        </a:p>
      </dgm:t>
    </dgm:pt>
    <dgm:pt modelId="{F2E0273A-4D0B-4B62-A340-EC288375FBE2}">
      <dgm:prSet custT="1"/>
      <dgm:spPr/>
      <dgm:t>
        <a:bodyPr/>
        <a:lstStyle/>
        <a:p>
          <a:pPr rtl="1"/>
          <a:r>
            <a:rPr lang="he-IL" sz="1200" dirty="0" smtClean="0">
              <a:cs typeface="Gorme" pitchFamily="2" charset="-79"/>
            </a:rPr>
            <a:t>"יש לנו רק כדור ארץ אחד"</a:t>
          </a:r>
          <a:endParaRPr lang="he-IL" sz="1200" dirty="0">
            <a:cs typeface="Gorme" pitchFamily="2" charset="-79"/>
          </a:endParaRPr>
        </a:p>
      </dgm:t>
    </dgm:pt>
    <dgm:pt modelId="{D76AF5AA-12FC-4A25-AFC9-903EEB4283AB}" type="parTrans" cxnId="{4A52D8CB-0D44-4AD0-846C-DCF53AAFD7F4}">
      <dgm:prSet/>
      <dgm:spPr/>
      <dgm:t>
        <a:bodyPr/>
        <a:lstStyle/>
        <a:p>
          <a:pPr rtl="1"/>
          <a:endParaRPr lang="he-IL">
            <a:cs typeface="Gorme" pitchFamily="2" charset="-79"/>
          </a:endParaRPr>
        </a:p>
      </dgm:t>
    </dgm:pt>
    <dgm:pt modelId="{D51F9E01-E4CF-4A7E-A7CF-967DB6B8A2C8}" type="sibTrans" cxnId="{4A52D8CB-0D44-4AD0-846C-DCF53AAFD7F4}">
      <dgm:prSet/>
      <dgm:spPr/>
      <dgm:t>
        <a:bodyPr/>
        <a:lstStyle/>
        <a:p>
          <a:pPr rtl="1"/>
          <a:endParaRPr lang="he-IL">
            <a:cs typeface="Gorme" pitchFamily="2" charset="-79"/>
          </a:endParaRPr>
        </a:p>
      </dgm:t>
    </dgm:pt>
    <dgm:pt modelId="{B3B3A9F7-8CAE-46A2-97F9-E74A70274F9F}">
      <dgm:prSet custT="1"/>
      <dgm:spPr/>
      <dgm:t>
        <a:bodyPr anchor="ctr"/>
        <a:lstStyle/>
        <a:p>
          <a:pPr rtl="1"/>
          <a:r>
            <a:rPr lang="he-IL" sz="1600" dirty="0" smtClean="0">
              <a:cs typeface="Gorme" pitchFamily="2" charset="-79"/>
            </a:rPr>
            <a:t>"טביעת הרגל שלי "</a:t>
          </a:r>
          <a:endParaRPr lang="he-IL" sz="1600" dirty="0">
            <a:cs typeface="Gorme" pitchFamily="2" charset="-79"/>
          </a:endParaRPr>
        </a:p>
      </dgm:t>
    </dgm:pt>
    <dgm:pt modelId="{4E0D1314-4783-4074-9701-00970BBED7BE}" type="parTrans" cxnId="{86A8FFAA-996F-485C-B6DF-16AAF85F0089}">
      <dgm:prSet/>
      <dgm:spPr/>
      <dgm:t>
        <a:bodyPr/>
        <a:lstStyle/>
        <a:p>
          <a:pPr rtl="1"/>
          <a:endParaRPr lang="he-IL">
            <a:cs typeface="Gorme" pitchFamily="2" charset="-79"/>
          </a:endParaRPr>
        </a:p>
      </dgm:t>
    </dgm:pt>
    <dgm:pt modelId="{E4A37FB3-6CA5-49B5-8973-6A26143E15D6}" type="sibTrans" cxnId="{86A8FFAA-996F-485C-B6DF-16AAF85F0089}">
      <dgm:prSet/>
      <dgm:spPr/>
      <dgm:t>
        <a:bodyPr/>
        <a:lstStyle/>
        <a:p>
          <a:pPr rtl="1"/>
          <a:endParaRPr lang="he-IL">
            <a:cs typeface="Gorme" pitchFamily="2" charset="-79"/>
          </a:endParaRPr>
        </a:p>
      </dgm:t>
    </dgm:pt>
    <dgm:pt modelId="{A20273BD-5128-47EB-88F5-247E50050B56}">
      <dgm:prSet custT="1"/>
      <dgm:spPr/>
      <dgm:t>
        <a:bodyPr anchor="ctr"/>
        <a:lstStyle/>
        <a:p>
          <a:pPr rtl="1"/>
          <a:endParaRPr lang="he-IL" sz="1200" dirty="0" smtClean="0">
            <a:cs typeface="Gorme" pitchFamily="2" charset="-79"/>
          </a:endParaRPr>
        </a:p>
        <a:p>
          <a:pPr rtl="1"/>
          <a:endParaRPr lang="he-IL" sz="200" dirty="0" smtClean="0">
            <a:cs typeface="Gorme" pitchFamily="2" charset="-79"/>
          </a:endParaRPr>
        </a:p>
        <a:p>
          <a:pPr rtl="1"/>
          <a:r>
            <a:rPr lang="he-IL" sz="1200" dirty="0" smtClean="0">
              <a:cs typeface="Gorme" pitchFamily="2" charset="-79"/>
            </a:rPr>
            <a:t>"</a:t>
          </a:r>
          <a:r>
            <a:rPr lang="he-IL" sz="1400" dirty="0" smtClean="0">
              <a:cs typeface="Gorme" pitchFamily="2" charset="-79"/>
            </a:rPr>
            <a:t>הישרדות</a:t>
          </a:r>
          <a:r>
            <a:rPr lang="he-IL" sz="1200" dirty="0" smtClean="0">
              <a:cs typeface="Gorme" pitchFamily="2" charset="-79"/>
            </a:rPr>
            <a:t>"</a:t>
          </a:r>
        </a:p>
        <a:p>
          <a:pPr rtl="1"/>
          <a:endParaRPr lang="he-IL" sz="1200" dirty="0">
            <a:cs typeface="Gorme" pitchFamily="2" charset="-79"/>
          </a:endParaRPr>
        </a:p>
      </dgm:t>
    </dgm:pt>
    <dgm:pt modelId="{12B25148-94F1-45A4-93A3-659C5355652C}" type="parTrans" cxnId="{21777156-BA69-467F-9AD4-58938E156F3D}">
      <dgm:prSet/>
      <dgm:spPr/>
      <dgm:t>
        <a:bodyPr/>
        <a:lstStyle/>
        <a:p>
          <a:pPr rtl="1"/>
          <a:endParaRPr lang="he-IL">
            <a:cs typeface="Gorme" pitchFamily="2" charset="-79"/>
          </a:endParaRPr>
        </a:p>
      </dgm:t>
    </dgm:pt>
    <dgm:pt modelId="{6F97FA1C-A19F-4D5A-85A1-C46B58DE506A}" type="sibTrans" cxnId="{21777156-BA69-467F-9AD4-58938E156F3D}">
      <dgm:prSet/>
      <dgm:spPr/>
      <dgm:t>
        <a:bodyPr/>
        <a:lstStyle/>
        <a:p>
          <a:pPr rtl="1"/>
          <a:endParaRPr lang="he-IL">
            <a:cs typeface="Gorme" pitchFamily="2" charset="-79"/>
          </a:endParaRPr>
        </a:p>
      </dgm:t>
    </dgm:pt>
    <dgm:pt modelId="{D2E28CD7-2247-4CAE-BC2E-36013E5CB248}">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he-IL" dirty="0" smtClean="0">
              <a:cs typeface="Gorme" pitchFamily="2" charset="-79"/>
            </a:rPr>
            <a:t>חודש ארגון</a:t>
          </a:r>
        </a:p>
        <a:p>
          <a:pPr rtl="1"/>
          <a:endParaRPr lang="he-IL" dirty="0">
            <a:cs typeface="Gorme" pitchFamily="2" charset="-79"/>
          </a:endParaRPr>
        </a:p>
      </dgm:t>
    </dgm:pt>
    <dgm:pt modelId="{C50A622F-5583-47F7-A3E9-7B403D1ACFBD}" type="parTrans" cxnId="{8643E2E8-68FA-4D71-8BC1-5EFF132EA514}">
      <dgm:prSet/>
      <dgm:spPr/>
      <dgm:t>
        <a:bodyPr/>
        <a:lstStyle/>
        <a:p>
          <a:pPr rtl="1"/>
          <a:endParaRPr lang="he-IL"/>
        </a:p>
      </dgm:t>
    </dgm:pt>
    <dgm:pt modelId="{A14F4307-76FE-4A06-BC72-12F4174259FC}" type="sibTrans" cxnId="{8643E2E8-68FA-4D71-8BC1-5EFF132EA514}">
      <dgm:prSet/>
      <dgm:spPr/>
      <dgm:t>
        <a:bodyPr/>
        <a:lstStyle/>
        <a:p>
          <a:pPr rtl="1"/>
          <a:endParaRPr lang="he-IL"/>
        </a:p>
      </dgm:t>
    </dgm:pt>
    <dgm:pt modelId="{B06C947E-ECF3-43F5-AAD0-C3B3B7F7943C}">
      <dgm:prSet custT="1"/>
      <dgm:spPr/>
      <dgm:t>
        <a:bodyPr/>
        <a:lstStyle/>
        <a:p>
          <a:pPr rtl="1"/>
          <a:r>
            <a:rPr lang="he-IL" sz="1100" b="1" dirty="0" smtClean="0">
              <a:cs typeface="Gorme" pitchFamily="2" charset="-79"/>
            </a:rPr>
            <a:t>פעולה 1-</a:t>
          </a:r>
        </a:p>
        <a:p>
          <a:pPr rtl="1"/>
          <a:r>
            <a:rPr lang="he-IL" sz="1100" dirty="0" smtClean="0">
              <a:cs typeface="Gorme" pitchFamily="2" charset="-79"/>
            </a:rPr>
            <a:t>פעולת פתיחה והיכרות</a:t>
          </a:r>
          <a:endParaRPr lang="en-US" sz="1100" dirty="0" smtClean="0">
            <a:cs typeface="Gorme" pitchFamily="2" charset="-79"/>
          </a:endParaRPr>
        </a:p>
      </dgm:t>
    </dgm:pt>
    <dgm:pt modelId="{8EC74677-1AF3-446C-9940-83186A7A6BE5}" type="parTrans" cxnId="{23CCAE26-E31C-44B6-9250-B704421BE33B}">
      <dgm:prSet/>
      <dgm:spPr/>
      <dgm:t>
        <a:bodyPr/>
        <a:lstStyle/>
        <a:p>
          <a:pPr rtl="1"/>
          <a:endParaRPr lang="he-IL"/>
        </a:p>
      </dgm:t>
    </dgm:pt>
    <dgm:pt modelId="{24D796A7-8E0B-4ACE-B929-A17CD7372AF1}" type="sibTrans" cxnId="{23CCAE26-E31C-44B6-9250-B704421BE33B}">
      <dgm:prSet/>
      <dgm:spPr/>
      <dgm:t>
        <a:bodyPr/>
        <a:lstStyle/>
        <a:p>
          <a:pPr rtl="1"/>
          <a:endParaRPr lang="he-IL"/>
        </a:p>
      </dgm:t>
    </dgm:pt>
    <dgm:pt modelId="{D7801423-CAEA-4C0E-B08D-2FE26B72FEC1}">
      <dgm:prSet custT="1"/>
      <dgm:spPr/>
      <dgm:t>
        <a:bodyPr/>
        <a:lstStyle/>
        <a:p>
          <a:pPr rtl="1"/>
          <a:r>
            <a:rPr lang="he-IL" sz="1100" b="1" dirty="0" smtClean="0">
              <a:cs typeface="Gorme" pitchFamily="2" charset="-79"/>
            </a:rPr>
            <a:t>פעולה 2-</a:t>
          </a:r>
        </a:p>
        <a:p>
          <a:pPr rtl="1"/>
          <a:r>
            <a:rPr lang="he-IL" sz="1100" dirty="0" smtClean="0">
              <a:cs typeface="Gorme" pitchFamily="2" charset="-79"/>
            </a:rPr>
            <a:t>הגדרת קבוצה</a:t>
          </a:r>
          <a:endParaRPr lang="en-US" sz="1100" dirty="0" smtClean="0">
            <a:cs typeface="Gorme" pitchFamily="2" charset="-79"/>
          </a:endParaRPr>
        </a:p>
      </dgm:t>
    </dgm:pt>
    <dgm:pt modelId="{A637D016-6A4F-44BD-A902-208D50C990B1}" type="parTrans" cxnId="{B1C0FDC4-A196-4C9F-AD89-FAF4393B9C82}">
      <dgm:prSet/>
      <dgm:spPr/>
      <dgm:t>
        <a:bodyPr/>
        <a:lstStyle/>
        <a:p>
          <a:pPr rtl="1"/>
          <a:endParaRPr lang="he-IL"/>
        </a:p>
      </dgm:t>
    </dgm:pt>
    <dgm:pt modelId="{C080AB5A-E80E-4607-AEEE-A38C2EE6927F}" type="sibTrans" cxnId="{B1C0FDC4-A196-4C9F-AD89-FAF4393B9C82}">
      <dgm:prSet/>
      <dgm:spPr/>
      <dgm:t>
        <a:bodyPr/>
        <a:lstStyle/>
        <a:p>
          <a:pPr rtl="1"/>
          <a:endParaRPr lang="he-IL"/>
        </a:p>
      </dgm:t>
    </dgm:pt>
    <dgm:pt modelId="{3B870A76-FEA8-4AFF-9BA9-C1727EBAE7D8}">
      <dgm:prSet phldrT="[טקסט]" custT="1"/>
      <dgm:spPr/>
      <dgm:t>
        <a:bodyPr/>
        <a:lstStyle/>
        <a:p>
          <a:pPr marR="0" rtl="1" eaLnBrk="1" fontAlgn="auto" latinLnBrk="0" hangingPunct="1">
            <a:buClrTx/>
            <a:buSzTx/>
            <a:buFontTx/>
            <a:tabLst/>
            <a:defRPr/>
          </a:pPr>
          <a:endParaRPr lang="he-IL" sz="1100" b="1" dirty="0" smtClean="0">
            <a:cs typeface="Gorme" pitchFamily="2" charset="-79"/>
          </a:endParaRPr>
        </a:p>
        <a:p>
          <a:pPr marR="0" rtl="1" eaLnBrk="1" fontAlgn="auto" latinLnBrk="0" hangingPunct="1">
            <a:buClrTx/>
            <a:buSzTx/>
            <a:buFontTx/>
            <a:tabLst/>
            <a:defRPr/>
          </a:pPr>
          <a:r>
            <a:rPr lang="he-IL" sz="1100" b="1" dirty="0" smtClean="0">
              <a:cs typeface="Gorme" pitchFamily="2" charset="-79"/>
            </a:rPr>
            <a:t>פעולה 3-</a:t>
          </a:r>
        </a:p>
        <a:p>
          <a:pPr marR="0" rtl="1" eaLnBrk="1" fontAlgn="auto" latinLnBrk="0" hangingPunct="1">
            <a:buClrTx/>
            <a:buSzTx/>
            <a:buFontTx/>
            <a:tabLst/>
            <a:defRPr/>
          </a:pPr>
          <a:r>
            <a:rPr lang="he-IL" sz="1100" dirty="0" smtClean="0">
              <a:cs typeface="Gorme" pitchFamily="2" charset="-79"/>
            </a:rPr>
            <a:t>קביעת נורמות וכללי מסגרת</a:t>
          </a:r>
          <a:endParaRPr lang="en-US" sz="1100" dirty="0" smtClean="0">
            <a:cs typeface="Gorme" pitchFamily="2" charset="-79"/>
          </a:endParaRPr>
        </a:p>
        <a:p>
          <a:pPr rtl="1"/>
          <a:endParaRPr lang="he-IL" sz="1100" dirty="0">
            <a:cs typeface="Gorme" pitchFamily="2" charset="-79"/>
          </a:endParaRPr>
        </a:p>
      </dgm:t>
    </dgm:pt>
    <dgm:pt modelId="{7A1297DA-CE90-464C-822A-EAB7CEEEF58C}" type="parTrans" cxnId="{716C0A71-8E41-45FB-A6D6-C4E97B0FCA1E}">
      <dgm:prSet/>
      <dgm:spPr/>
      <dgm:t>
        <a:bodyPr/>
        <a:lstStyle/>
        <a:p>
          <a:pPr rtl="1"/>
          <a:endParaRPr lang="he-IL"/>
        </a:p>
      </dgm:t>
    </dgm:pt>
    <dgm:pt modelId="{C4CD8D61-63CE-41AA-B511-01360D323CD0}" type="sibTrans" cxnId="{716C0A71-8E41-45FB-A6D6-C4E97B0FCA1E}">
      <dgm:prSet/>
      <dgm:spPr/>
      <dgm:t>
        <a:bodyPr/>
        <a:lstStyle/>
        <a:p>
          <a:pPr rtl="1"/>
          <a:endParaRPr lang="he-IL"/>
        </a:p>
      </dgm:t>
    </dgm:pt>
    <dgm:pt modelId="{BD61769D-0BB8-4FF5-B356-8229768A2179}">
      <dgm:prSet custT="1"/>
      <dgm:spPr/>
      <dgm:t>
        <a:bodyPr/>
        <a:lstStyle/>
        <a:p>
          <a:pPr marR="0" rtl="1" eaLnBrk="1" fontAlgn="auto" latinLnBrk="0" hangingPunct="1">
            <a:buClrTx/>
            <a:buSzTx/>
            <a:buFontTx/>
            <a:tabLst/>
            <a:defRPr/>
          </a:pPr>
          <a:r>
            <a:rPr lang="he-IL" sz="1100" b="1" dirty="0" smtClean="0">
              <a:cs typeface="Gorme" pitchFamily="2" charset="-79"/>
            </a:rPr>
            <a:t>פעולה 4-</a:t>
          </a:r>
        </a:p>
        <a:p>
          <a:pPr marR="0" rtl="1" eaLnBrk="1" fontAlgn="auto" latinLnBrk="0" hangingPunct="1">
            <a:buClrTx/>
            <a:buSzTx/>
            <a:buFontTx/>
            <a:tabLst/>
            <a:defRPr/>
          </a:pPr>
          <a:r>
            <a:rPr lang="he-IL" sz="1100" dirty="0" smtClean="0">
              <a:cs typeface="Gorme" pitchFamily="2" charset="-79"/>
            </a:rPr>
            <a:t>היישוב והקן שלי</a:t>
          </a:r>
          <a:endParaRPr lang="en-US" sz="1100" dirty="0" smtClean="0">
            <a:cs typeface="Gorme" pitchFamily="2" charset="-79"/>
          </a:endParaRPr>
        </a:p>
        <a:p>
          <a:pPr rtl="1"/>
          <a:endParaRPr lang="he-IL" sz="1100" dirty="0">
            <a:cs typeface="Gorme" pitchFamily="2" charset="-79"/>
          </a:endParaRPr>
        </a:p>
      </dgm:t>
    </dgm:pt>
    <dgm:pt modelId="{3187AB6C-5E38-43B4-A586-03D0F38D83DA}" type="parTrans" cxnId="{BAFD73D3-A6A1-4AE3-8E58-DC810ACC4EF8}">
      <dgm:prSet/>
      <dgm:spPr/>
      <dgm:t>
        <a:bodyPr/>
        <a:lstStyle/>
        <a:p>
          <a:pPr rtl="1"/>
          <a:endParaRPr lang="he-IL"/>
        </a:p>
      </dgm:t>
    </dgm:pt>
    <dgm:pt modelId="{CD828EA5-D162-41EF-B9CA-AE2520189914}" type="sibTrans" cxnId="{BAFD73D3-A6A1-4AE3-8E58-DC810ACC4EF8}">
      <dgm:prSet/>
      <dgm:spPr/>
      <dgm:t>
        <a:bodyPr/>
        <a:lstStyle/>
        <a:p>
          <a:pPr rtl="1"/>
          <a:endParaRPr lang="he-IL"/>
        </a:p>
      </dgm:t>
    </dgm:pt>
    <dgm:pt modelId="{3D2D5E99-3C6C-4D1F-A0A8-CA21DFFA7C6E}">
      <dgm:prSet custT="1"/>
      <dgm:spPr/>
      <dgm:t>
        <a:bodyPr/>
        <a:lstStyle/>
        <a:p>
          <a:pPr marR="0" rtl="1" eaLnBrk="1" fontAlgn="auto" latinLnBrk="0" hangingPunct="1">
            <a:buClrTx/>
            <a:buSzTx/>
            <a:buFontTx/>
            <a:tabLst/>
            <a:defRPr/>
          </a:pPr>
          <a:endParaRPr lang="he-IL" sz="1100" b="1" dirty="0" smtClean="0">
            <a:cs typeface="Gorme" pitchFamily="2" charset="-79"/>
          </a:endParaRPr>
        </a:p>
        <a:p>
          <a:pPr marR="0" rtl="1" eaLnBrk="1" fontAlgn="auto" latinLnBrk="0" hangingPunct="1">
            <a:buClrTx/>
            <a:buSzTx/>
            <a:buFontTx/>
            <a:tabLst/>
            <a:defRPr/>
          </a:pPr>
          <a:r>
            <a:rPr lang="he-IL" sz="1100" b="1" dirty="0" smtClean="0">
              <a:cs typeface="Gorme" pitchFamily="2" charset="-79"/>
            </a:rPr>
            <a:t>פעולה 5-</a:t>
          </a:r>
          <a:r>
            <a:rPr lang="he-IL" sz="1100" dirty="0" smtClean="0">
              <a:cs typeface="Gorme" pitchFamily="2" charset="-79"/>
            </a:rPr>
            <a:t> </a:t>
          </a:r>
        </a:p>
        <a:p>
          <a:pPr marR="0" rtl="1" eaLnBrk="1" fontAlgn="auto" latinLnBrk="0" hangingPunct="1">
            <a:buClrTx/>
            <a:buSzTx/>
            <a:buFontTx/>
            <a:tabLst/>
            <a:defRPr/>
          </a:pPr>
          <a:r>
            <a:rPr lang="he-IL" sz="1100" dirty="0" smtClean="0">
              <a:cs typeface="Gorme" pitchFamily="2" charset="-79"/>
            </a:rPr>
            <a:t>בני המושבים- התנועה שלי!</a:t>
          </a:r>
          <a:endParaRPr lang="en-US" sz="1100" dirty="0" smtClean="0">
            <a:cs typeface="Gorme" pitchFamily="2" charset="-79"/>
          </a:endParaRPr>
        </a:p>
        <a:p>
          <a:pPr rtl="1"/>
          <a:endParaRPr lang="he-IL" sz="1100" dirty="0">
            <a:cs typeface="Gorme" pitchFamily="2" charset="-79"/>
          </a:endParaRPr>
        </a:p>
      </dgm:t>
    </dgm:pt>
    <dgm:pt modelId="{BBFD9E50-00CE-4780-9725-BBDCB9206D86}" type="parTrans" cxnId="{6F6B198A-292D-4710-AD08-CF339415E1E7}">
      <dgm:prSet/>
      <dgm:spPr/>
      <dgm:t>
        <a:bodyPr/>
        <a:lstStyle/>
        <a:p>
          <a:pPr rtl="1"/>
          <a:endParaRPr lang="he-IL"/>
        </a:p>
      </dgm:t>
    </dgm:pt>
    <dgm:pt modelId="{52982D3E-85BB-419F-A803-DC533BA5C148}" type="sibTrans" cxnId="{6F6B198A-292D-4710-AD08-CF339415E1E7}">
      <dgm:prSet/>
      <dgm:spPr/>
      <dgm:t>
        <a:bodyPr/>
        <a:lstStyle/>
        <a:p>
          <a:pPr rtl="1"/>
          <a:endParaRPr lang="he-IL"/>
        </a:p>
      </dgm:t>
    </dgm:pt>
    <dgm:pt modelId="{8D5D7711-EF28-474D-B734-3796BCDE7E73}" type="pres">
      <dgm:prSet presAssocID="{70A5749F-D168-42C5-B323-082A73E582A9}" presName="Name0" presStyleCnt="0">
        <dgm:presLayoutVars>
          <dgm:chPref val="3"/>
          <dgm:dir val="rev"/>
          <dgm:animLvl val="lvl"/>
          <dgm:resizeHandles/>
        </dgm:presLayoutVars>
      </dgm:prSet>
      <dgm:spPr/>
      <dgm:t>
        <a:bodyPr/>
        <a:lstStyle/>
        <a:p>
          <a:pPr rtl="1"/>
          <a:endParaRPr lang="he-IL"/>
        </a:p>
      </dgm:t>
    </dgm:pt>
    <dgm:pt modelId="{BCFDB285-7C18-43B0-A704-75BD548EDED1}" type="pres">
      <dgm:prSet presAssocID="{D2E28CD7-2247-4CAE-BC2E-36013E5CB248}" presName="horFlow" presStyleCnt="0"/>
      <dgm:spPr/>
    </dgm:pt>
    <dgm:pt modelId="{23B12811-B922-47EF-A448-6CFBB23B6BBB}" type="pres">
      <dgm:prSet presAssocID="{D2E28CD7-2247-4CAE-BC2E-36013E5CB248}" presName="bigChev" presStyleLbl="node1" presStyleIdx="0" presStyleCnt="6"/>
      <dgm:spPr/>
      <dgm:t>
        <a:bodyPr/>
        <a:lstStyle/>
        <a:p>
          <a:pPr rtl="1"/>
          <a:endParaRPr lang="he-IL"/>
        </a:p>
      </dgm:t>
    </dgm:pt>
    <dgm:pt modelId="{A6FC9A2F-F389-467A-A064-467CBEEF876F}" type="pres">
      <dgm:prSet presAssocID="{8EC74677-1AF3-446C-9940-83186A7A6BE5}" presName="parTrans" presStyleCnt="0"/>
      <dgm:spPr/>
    </dgm:pt>
    <dgm:pt modelId="{392E109F-2A31-496B-8D6D-A0F94E0EC256}" type="pres">
      <dgm:prSet presAssocID="{B06C947E-ECF3-43F5-AAD0-C3B3B7F7943C}" presName="node" presStyleLbl="alignAccFollowNode1" presStyleIdx="0" presStyleCnt="30">
        <dgm:presLayoutVars>
          <dgm:bulletEnabled val="1"/>
        </dgm:presLayoutVars>
      </dgm:prSet>
      <dgm:spPr/>
      <dgm:t>
        <a:bodyPr/>
        <a:lstStyle/>
        <a:p>
          <a:pPr rtl="1"/>
          <a:endParaRPr lang="he-IL"/>
        </a:p>
      </dgm:t>
    </dgm:pt>
    <dgm:pt modelId="{E683F44C-7767-40E3-96BC-189B8DAE3549}" type="pres">
      <dgm:prSet presAssocID="{24D796A7-8E0B-4ACE-B929-A17CD7372AF1}" presName="sibTrans" presStyleCnt="0"/>
      <dgm:spPr/>
    </dgm:pt>
    <dgm:pt modelId="{D9664B93-10AD-490C-ADC1-F1002B214B92}" type="pres">
      <dgm:prSet presAssocID="{D7801423-CAEA-4C0E-B08D-2FE26B72FEC1}" presName="node" presStyleLbl="alignAccFollowNode1" presStyleIdx="1" presStyleCnt="30">
        <dgm:presLayoutVars>
          <dgm:bulletEnabled val="1"/>
        </dgm:presLayoutVars>
      </dgm:prSet>
      <dgm:spPr/>
      <dgm:t>
        <a:bodyPr/>
        <a:lstStyle/>
        <a:p>
          <a:pPr rtl="1"/>
          <a:endParaRPr lang="he-IL"/>
        </a:p>
      </dgm:t>
    </dgm:pt>
    <dgm:pt modelId="{9CE67049-EAD8-4D24-80FE-9292A41B2850}" type="pres">
      <dgm:prSet presAssocID="{C080AB5A-E80E-4607-AEEE-A38C2EE6927F}" presName="sibTrans" presStyleCnt="0"/>
      <dgm:spPr/>
    </dgm:pt>
    <dgm:pt modelId="{F7CC9984-EDF1-449A-A94E-4315945E7773}" type="pres">
      <dgm:prSet presAssocID="{3B870A76-FEA8-4AFF-9BA9-C1727EBAE7D8}" presName="node" presStyleLbl="alignAccFollowNode1" presStyleIdx="2" presStyleCnt="30">
        <dgm:presLayoutVars>
          <dgm:bulletEnabled val="1"/>
        </dgm:presLayoutVars>
      </dgm:prSet>
      <dgm:spPr/>
      <dgm:t>
        <a:bodyPr/>
        <a:lstStyle/>
        <a:p>
          <a:pPr rtl="1"/>
          <a:endParaRPr lang="he-IL"/>
        </a:p>
      </dgm:t>
    </dgm:pt>
    <dgm:pt modelId="{DAE04E19-82D7-41B2-9A7A-98AD502F459D}" type="pres">
      <dgm:prSet presAssocID="{C4CD8D61-63CE-41AA-B511-01360D323CD0}" presName="sibTrans" presStyleCnt="0"/>
      <dgm:spPr/>
    </dgm:pt>
    <dgm:pt modelId="{B875CA35-DC16-4B35-BF38-CF807AB8765D}" type="pres">
      <dgm:prSet presAssocID="{BD61769D-0BB8-4FF5-B356-8229768A2179}" presName="node" presStyleLbl="alignAccFollowNode1" presStyleIdx="3" presStyleCnt="30">
        <dgm:presLayoutVars>
          <dgm:bulletEnabled val="1"/>
        </dgm:presLayoutVars>
      </dgm:prSet>
      <dgm:spPr/>
      <dgm:t>
        <a:bodyPr/>
        <a:lstStyle/>
        <a:p>
          <a:pPr rtl="1"/>
          <a:endParaRPr lang="he-IL"/>
        </a:p>
      </dgm:t>
    </dgm:pt>
    <dgm:pt modelId="{EE23A7D9-C7C7-48F7-9606-A2926EBA9873}" type="pres">
      <dgm:prSet presAssocID="{CD828EA5-D162-41EF-B9CA-AE2520189914}" presName="sibTrans" presStyleCnt="0"/>
      <dgm:spPr/>
    </dgm:pt>
    <dgm:pt modelId="{277ADC23-FFDE-4C34-B408-3E73D82DC355}" type="pres">
      <dgm:prSet presAssocID="{3D2D5E99-3C6C-4D1F-A0A8-CA21DFFA7C6E}" presName="node" presStyleLbl="alignAccFollowNode1" presStyleIdx="4" presStyleCnt="30">
        <dgm:presLayoutVars>
          <dgm:bulletEnabled val="1"/>
        </dgm:presLayoutVars>
      </dgm:prSet>
      <dgm:spPr/>
      <dgm:t>
        <a:bodyPr/>
        <a:lstStyle/>
        <a:p>
          <a:pPr rtl="1"/>
          <a:endParaRPr lang="he-IL"/>
        </a:p>
      </dgm:t>
    </dgm:pt>
    <dgm:pt modelId="{14B00792-CC31-473D-B81B-1D1FFD2D821B}" type="pres">
      <dgm:prSet presAssocID="{D2E28CD7-2247-4CAE-BC2E-36013E5CB248}" presName="vSp" presStyleCnt="0"/>
      <dgm:spPr/>
    </dgm:pt>
    <dgm:pt modelId="{EB16CDF8-0D0A-4869-97EE-5B4F81D2ADB2}" type="pres">
      <dgm:prSet presAssocID="{ADABC8E6-0D06-48C4-8E11-2C89E5922472}" presName="horFlow" presStyleCnt="0"/>
      <dgm:spPr/>
    </dgm:pt>
    <dgm:pt modelId="{6D3D0CE5-F29D-4556-BB3A-E0430607EA6E}" type="pres">
      <dgm:prSet presAssocID="{ADABC8E6-0D06-48C4-8E11-2C89E5922472}" presName="bigChev" presStyleLbl="node1" presStyleIdx="1" presStyleCnt="6"/>
      <dgm:spPr/>
      <dgm:t>
        <a:bodyPr/>
        <a:lstStyle/>
        <a:p>
          <a:pPr rtl="1"/>
          <a:endParaRPr lang="he-IL"/>
        </a:p>
      </dgm:t>
    </dgm:pt>
    <dgm:pt modelId="{B498996A-D2DE-4276-A0B6-874804ED9D52}" type="pres">
      <dgm:prSet presAssocID="{BDDC6D47-79E4-4941-AA64-E284C0B67CA3}" presName="parTrans" presStyleCnt="0"/>
      <dgm:spPr/>
    </dgm:pt>
    <dgm:pt modelId="{0ACD99D1-8BD8-41FE-8555-C6C2798C8DE0}" type="pres">
      <dgm:prSet presAssocID="{185280C1-868E-4548-9CD0-9F8DE248A055}" presName="node" presStyleLbl="alignAccFollowNode1" presStyleIdx="5" presStyleCnt="30">
        <dgm:presLayoutVars>
          <dgm:bulletEnabled val="1"/>
        </dgm:presLayoutVars>
      </dgm:prSet>
      <dgm:spPr/>
      <dgm:t>
        <a:bodyPr/>
        <a:lstStyle/>
        <a:p>
          <a:pPr rtl="1"/>
          <a:endParaRPr lang="he-IL"/>
        </a:p>
      </dgm:t>
    </dgm:pt>
    <dgm:pt modelId="{5A8FAF1E-8B80-42DD-9413-29E3761BFEFB}" type="pres">
      <dgm:prSet presAssocID="{6D04BB28-07F6-4609-A669-E0F721D7FEF4}" presName="sibTrans" presStyleCnt="0"/>
      <dgm:spPr/>
    </dgm:pt>
    <dgm:pt modelId="{E3B6938A-295B-4287-8A1C-AFD6FED58C34}" type="pres">
      <dgm:prSet presAssocID="{9E48E819-0366-49CE-B271-71B4F50522B2}" presName="node" presStyleLbl="alignAccFollowNode1" presStyleIdx="6" presStyleCnt="30">
        <dgm:presLayoutVars>
          <dgm:bulletEnabled val="1"/>
        </dgm:presLayoutVars>
      </dgm:prSet>
      <dgm:spPr/>
      <dgm:t>
        <a:bodyPr/>
        <a:lstStyle/>
        <a:p>
          <a:pPr rtl="1"/>
          <a:endParaRPr lang="he-IL"/>
        </a:p>
      </dgm:t>
    </dgm:pt>
    <dgm:pt modelId="{214654D7-304B-4DD3-8C83-2E1E42F516B5}" type="pres">
      <dgm:prSet presAssocID="{787BB1BF-13A6-429C-88BD-3247A746AA78}" presName="sibTrans" presStyleCnt="0"/>
      <dgm:spPr/>
    </dgm:pt>
    <dgm:pt modelId="{17037E4A-B3E9-4212-B635-D04B46DC683F}" type="pres">
      <dgm:prSet presAssocID="{7500FBD5-7CCA-422D-A0E3-FA19CFE70F52}" presName="node" presStyleLbl="alignAccFollowNode1" presStyleIdx="7" presStyleCnt="30">
        <dgm:presLayoutVars>
          <dgm:bulletEnabled val="1"/>
        </dgm:presLayoutVars>
      </dgm:prSet>
      <dgm:spPr/>
      <dgm:t>
        <a:bodyPr/>
        <a:lstStyle/>
        <a:p>
          <a:pPr rtl="1"/>
          <a:endParaRPr lang="he-IL"/>
        </a:p>
      </dgm:t>
    </dgm:pt>
    <dgm:pt modelId="{0CE6E920-D914-44F0-9E93-BE063E922F04}" type="pres">
      <dgm:prSet presAssocID="{89F14A60-0E64-4437-8EED-EA03DE828CE8}" presName="sibTrans" presStyleCnt="0"/>
      <dgm:spPr/>
    </dgm:pt>
    <dgm:pt modelId="{78B3EE54-AD32-462B-A2DB-8511DCD5F83B}" type="pres">
      <dgm:prSet presAssocID="{1BADD73B-6024-48E3-B68E-9946F883144B}" presName="node" presStyleLbl="alignAccFollowNode1" presStyleIdx="8" presStyleCnt="30">
        <dgm:presLayoutVars>
          <dgm:bulletEnabled val="1"/>
        </dgm:presLayoutVars>
      </dgm:prSet>
      <dgm:spPr/>
      <dgm:t>
        <a:bodyPr/>
        <a:lstStyle/>
        <a:p>
          <a:pPr rtl="1"/>
          <a:endParaRPr lang="he-IL"/>
        </a:p>
      </dgm:t>
    </dgm:pt>
    <dgm:pt modelId="{BFDC9870-33A7-495B-9A4A-ACC6E3B5ABD4}" type="pres">
      <dgm:prSet presAssocID="{1181F54C-6CD6-42CD-8B26-3632594B4A93}" presName="sibTrans" presStyleCnt="0"/>
      <dgm:spPr/>
    </dgm:pt>
    <dgm:pt modelId="{AE6E1E57-96AE-454B-9EEA-C19080C7371B}" type="pres">
      <dgm:prSet presAssocID="{A2597F54-8562-4A6B-9EA0-B9127877B8E9}" presName="node" presStyleLbl="alignAccFollowNode1" presStyleIdx="9" presStyleCnt="30">
        <dgm:presLayoutVars>
          <dgm:bulletEnabled val="1"/>
        </dgm:presLayoutVars>
      </dgm:prSet>
      <dgm:spPr/>
      <dgm:t>
        <a:bodyPr/>
        <a:lstStyle/>
        <a:p>
          <a:pPr rtl="1"/>
          <a:endParaRPr lang="he-IL"/>
        </a:p>
      </dgm:t>
    </dgm:pt>
    <dgm:pt modelId="{DCAEE11B-A28F-47C8-B65D-C0903C23CFAD}" type="pres">
      <dgm:prSet presAssocID="{ADABC8E6-0D06-48C4-8E11-2C89E5922472}" presName="vSp" presStyleCnt="0"/>
      <dgm:spPr/>
    </dgm:pt>
    <dgm:pt modelId="{0FEA743F-4CC3-4F18-9DB0-5D566AC74C31}" type="pres">
      <dgm:prSet presAssocID="{1EC4D208-E394-4001-962D-03A96B94E366}" presName="horFlow" presStyleCnt="0"/>
      <dgm:spPr/>
    </dgm:pt>
    <dgm:pt modelId="{AE75BB39-3202-40BF-B8C0-A9109C52E640}" type="pres">
      <dgm:prSet presAssocID="{1EC4D208-E394-4001-962D-03A96B94E366}" presName="bigChev" presStyleLbl="node1" presStyleIdx="2" presStyleCnt="6"/>
      <dgm:spPr/>
      <dgm:t>
        <a:bodyPr/>
        <a:lstStyle/>
        <a:p>
          <a:pPr rtl="1"/>
          <a:endParaRPr lang="he-IL"/>
        </a:p>
      </dgm:t>
    </dgm:pt>
    <dgm:pt modelId="{43DB8AC5-D18B-4202-BF46-F0D62164847D}" type="pres">
      <dgm:prSet presAssocID="{83F0AC86-358E-4288-B2F2-6DBEE6149538}" presName="parTrans" presStyleCnt="0"/>
      <dgm:spPr/>
    </dgm:pt>
    <dgm:pt modelId="{25DBC6EA-1FC8-4EB7-A0EF-D3618A528EFF}" type="pres">
      <dgm:prSet presAssocID="{3AAB3E62-2C73-4033-8910-67EB52BBF56C}" presName="node" presStyleLbl="alignAccFollowNode1" presStyleIdx="10" presStyleCnt="30">
        <dgm:presLayoutVars>
          <dgm:bulletEnabled val="1"/>
        </dgm:presLayoutVars>
      </dgm:prSet>
      <dgm:spPr/>
      <dgm:t>
        <a:bodyPr/>
        <a:lstStyle/>
        <a:p>
          <a:pPr rtl="1"/>
          <a:endParaRPr lang="he-IL"/>
        </a:p>
      </dgm:t>
    </dgm:pt>
    <dgm:pt modelId="{91FA600D-9288-4116-8D1F-AD1AA8488B13}" type="pres">
      <dgm:prSet presAssocID="{7BFD651C-EC5F-448A-B09C-85F6040CC5EB}" presName="sibTrans" presStyleCnt="0"/>
      <dgm:spPr/>
    </dgm:pt>
    <dgm:pt modelId="{C364892A-FB1C-4674-B6AC-74BBF6DB2CB5}" type="pres">
      <dgm:prSet presAssocID="{413B07E1-870A-4EB0-B4F2-EAE13AF3F671}" presName="node" presStyleLbl="alignAccFollowNode1" presStyleIdx="11" presStyleCnt="30">
        <dgm:presLayoutVars>
          <dgm:bulletEnabled val="1"/>
        </dgm:presLayoutVars>
      </dgm:prSet>
      <dgm:spPr/>
      <dgm:t>
        <a:bodyPr/>
        <a:lstStyle/>
        <a:p>
          <a:pPr rtl="1"/>
          <a:endParaRPr lang="he-IL"/>
        </a:p>
      </dgm:t>
    </dgm:pt>
    <dgm:pt modelId="{048CD2DB-4BE4-49B5-9A08-778DBF52D50C}" type="pres">
      <dgm:prSet presAssocID="{B3444303-018B-4E1E-A50D-91CF16C471C8}" presName="sibTrans" presStyleCnt="0"/>
      <dgm:spPr/>
    </dgm:pt>
    <dgm:pt modelId="{F37191D3-B1DD-4CB2-B412-94A960B28D76}" type="pres">
      <dgm:prSet presAssocID="{C3D2B761-E016-4EF7-A59D-78C2C446725B}" presName="node" presStyleLbl="alignAccFollowNode1" presStyleIdx="12" presStyleCnt="30">
        <dgm:presLayoutVars>
          <dgm:bulletEnabled val="1"/>
        </dgm:presLayoutVars>
      </dgm:prSet>
      <dgm:spPr/>
      <dgm:t>
        <a:bodyPr/>
        <a:lstStyle/>
        <a:p>
          <a:pPr rtl="1"/>
          <a:endParaRPr lang="he-IL"/>
        </a:p>
      </dgm:t>
    </dgm:pt>
    <dgm:pt modelId="{E8474AAE-69BE-4B5F-85A8-E20734B38381}" type="pres">
      <dgm:prSet presAssocID="{E89FD094-C7FF-43F1-9083-141DC1167461}" presName="sibTrans" presStyleCnt="0"/>
      <dgm:spPr/>
    </dgm:pt>
    <dgm:pt modelId="{20BED6B3-6E9C-4203-882E-5BCA22BD58BB}" type="pres">
      <dgm:prSet presAssocID="{D87335DF-6F4E-43DA-8F4A-5E8EC665966C}" presName="node" presStyleLbl="alignAccFollowNode1" presStyleIdx="13" presStyleCnt="30">
        <dgm:presLayoutVars>
          <dgm:bulletEnabled val="1"/>
        </dgm:presLayoutVars>
      </dgm:prSet>
      <dgm:spPr/>
      <dgm:t>
        <a:bodyPr/>
        <a:lstStyle/>
        <a:p>
          <a:pPr rtl="1"/>
          <a:endParaRPr lang="he-IL"/>
        </a:p>
      </dgm:t>
    </dgm:pt>
    <dgm:pt modelId="{3C3BB3BD-85CE-45DE-B176-D2DAFB3E9E88}" type="pres">
      <dgm:prSet presAssocID="{9B23725D-7230-4047-BC95-DD3E2E75329C}" presName="sibTrans" presStyleCnt="0"/>
      <dgm:spPr/>
    </dgm:pt>
    <dgm:pt modelId="{0875AED0-CA6B-475A-B164-0122FD7E49CE}" type="pres">
      <dgm:prSet presAssocID="{D69D2957-0C1E-4A57-ACD7-8C89A07F751E}" presName="node" presStyleLbl="alignAccFollowNode1" presStyleIdx="14" presStyleCnt="30">
        <dgm:presLayoutVars>
          <dgm:bulletEnabled val="1"/>
        </dgm:presLayoutVars>
      </dgm:prSet>
      <dgm:spPr/>
      <dgm:t>
        <a:bodyPr/>
        <a:lstStyle/>
        <a:p>
          <a:pPr rtl="1"/>
          <a:endParaRPr lang="he-IL"/>
        </a:p>
      </dgm:t>
    </dgm:pt>
    <dgm:pt modelId="{AF9DB31E-77DB-4362-A3C4-426CD0D20B7E}" type="pres">
      <dgm:prSet presAssocID="{1EC4D208-E394-4001-962D-03A96B94E366}" presName="vSp" presStyleCnt="0"/>
      <dgm:spPr/>
    </dgm:pt>
    <dgm:pt modelId="{C9144357-6576-4E13-B87D-AA89EAE6DE88}" type="pres">
      <dgm:prSet presAssocID="{85C6FE7B-3D46-4FD8-8051-B19BFD34CB86}" presName="horFlow" presStyleCnt="0"/>
      <dgm:spPr/>
    </dgm:pt>
    <dgm:pt modelId="{06EA3287-FE01-4A1B-A9A4-5D4F2CBC1EB1}" type="pres">
      <dgm:prSet presAssocID="{85C6FE7B-3D46-4FD8-8051-B19BFD34CB86}" presName="bigChev" presStyleLbl="node1" presStyleIdx="3" presStyleCnt="6"/>
      <dgm:spPr/>
      <dgm:t>
        <a:bodyPr/>
        <a:lstStyle/>
        <a:p>
          <a:pPr rtl="1"/>
          <a:endParaRPr lang="he-IL"/>
        </a:p>
      </dgm:t>
    </dgm:pt>
    <dgm:pt modelId="{98E215C5-78E8-4AB9-9AE3-306ACDBA8227}" type="pres">
      <dgm:prSet presAssocID="{1F41F54F-2E8F-49E0-9D16-D2B874A5928A}" presName="parTrans" presStyleCnt="0"/>
      <dgm:spPr/>
    </dgm:pt>
    <dgm:pt modelId="{5FFA70E1-CB53-4064-BEDA-922B48EF3E2B}" type="pres">
      <dgm:prSet presAssocID="{DA5F1AF8-FBB0-43B1-A2DE-6E6790562D9B}" presName="node" presStyleLbl="alignAccFollowNode1" presStyleIdx="15" presStyleCnt="30">
        <dgm:presLayoutVars>
          <dgm:bulletEnabled val="1"/>
        </dgm:presLayoutVars>
      </dgm:prSet>
      <dgm:spPr/>
      <dgm:t>
        <a:bodyPr/>
        <a:lstStyle/>
        <a:p>
          <a:pPr rtl="1"/>
          <a:endParaRPr lang="he-IL"/>
        </a:p>
      </dgm:t>
    </dgm:pt>
    <dgm:pt modelId="{A435B314-13BF-44FE-AD67-DC5ADF4A6FA4}" type="pres">
      <dgm:prSet presAssocID="{4D36F5D0-7AC8-48AF-ACF6-4A6EA863FB4B}" presName="sibTrans" presStyleCnt="0"/>
      <dgm:spPr/>
    </dgm:pt>
    <dgm:pt modelId="{4571426D-60D2-41CE-AA47-BE0D96B9A233}" type="pres">
      <dgm:prSet presAssocID="{EBDE78AD-78E4-490A-9528-15E9E0B59117}" presName="node" presStyleLbl="alignAccFollowNode1" presStyleIdx="16" presStyleCnt="30">
        <dgm:presLayoutVars>
          <dgm:bulletEnabled val="1"/>
        </dgm:presLayoutVars>
      </dgm:prSet>
      <dgm:spPr/>
      <dgm:t>
        <a:bodyPr/>
        <a:lstStyle/>
        <a:p>
          <a:pPr rtl="1"/>
          <a:endParaRPr lang="he-IL"/>
        </a:p>
      </dgm:t>
    </dgm:pt>
    <dgm:pt modelId="{F8C7C7DC-7A3E-4FFF-877E-49338EA21DFE}" type="pres">
      <dgm:prSet presAssocID="{DEE401C5-B31E-4786-8162-9CF2A32BAFAB}" presName="sibTrans" presStyleCnt="0"/>
      <dgm:spPr/>
    </dgm:pt>
    <dgm:pt modelId="{BAF4BD1C-B1DB-4D34-8BDF-5B427875D114}" type="pres">
      <dgm:prSet presAssocID="{CDEB4756-1E43-4D93-BE84-FDEF23DD264C}" presName="node" presStyleLbl="alignAccFollowNode1" presStyleIdx="17" presStyleCnt="30">
        <dgm:presLayoutVars>
          <dgm:bulletEnabled val="1"/>
        </dgm:presLayoutVars>
      </dgm:prSet>
      <dgm:spPr/>
      <dgm:t>
        <a:bodyPr/>
        <a:lstStyle/>
        <a:p>
          <a:pPr rtl="1"/>
          <a:endParaRPr lang="he-IL"/>
        </a:p>
      </dgm:t>
    </dgm:pt>
    <dgm:pt modelId="{FF1A2626-360F-4518-9EE2-6E568F7E4712}" type="pres">
      <dgm:prSet presAssocID="{2B87D9D2-3E77-4284-A828-DACFD1F382AB}" presName="sibTrans" presStyleCnt="0"/>
      <dgm:spPr/>
    </dgm:pt>
    <dgm:pt modelId="{C732E3E1-D8DC-4B27-B43E-EE178E9912EB}" type="pres">
      <dgm:prSet presAssocID="{06007167-A549-4F55-9B80-774ADBB1A86B}" presName="node" presStyleLbl="alignAccFollowNode1" presStyleIdx="18" presStyleCnt="30">
        <dgm:presLayoutVars>
          <dgm:bulletEnabled val="1"/>
        </dgm:presLayoutVars>
      </dgm:prSet>
      <dgm:spPr/>
      <dgm:t>
        <a:bodyPr/>
        <a:lstStyle/>
        <a:p>
          <a:pPr rtl="1"/>
          <a:endParaRPr lang="he-IL"/>
        </a:p>
      </dgm:t>
    </dgm:pt>
    <dgm:pt modelId="{0C1A2201-3917-4104-AD41-149A47746F9F}" type="pres">
      <dgm:prSet presAssocID="{9DDE45A6-B774-4AC8-8876-EDDF4A870F11}" presName="sibTrans" presStyleCnt="0"/>
      <dgm:spPr/>
    </dgm:pt>
    <dgm:pt modelId="{2485F660-EECC-4756-9BF6-F649265980B7}" type="pres">
      <dgm:prSet presAssocID="{486503F5-B7EC-4F39-A647-BAA8F1C5DB70}" presName="node" presStyleLbl="alignAccFollowNode1" presStyleIdx="19" presStyleCnt="30">
        <dgm:presLayoutVars>
          <dgm:bulletEnabled val="1"/>
        </dgm:presLayoutVars>
      </dgm:prSet>
      <dgm:spPr/>
      <dgm:t>
        <a:bodyPr/>
        <a:lstStyle/>
        <a:p>
          <a:pPr rtl="1"/>
          <a:endParaRPr lang="he-IL"/>
        </a:p>
      </dgm:t>
    </dgm:pt>
    <dgm:pt modelId="{C1E3DF01-46AE-4303-B107-5777321A4700}" type="pres">
      <dgm:prSet presAssocID="{85C6FE7B-3D46-4FD8-8051-B19BFD34CB86}" presName="vSp" presStyleCnt="0"/>
      <dgm:spPr/>
    </dgm:pt>
    <dgm:pt modelId="{942930C7-021F-45D1-AD2D-771662E6509E}" type="pres">
      <dgm:prSet presAssocID="{9B0060CD-CD55-412A-B623-19391B3E724B}" presName="horFlow" presStyleCnt="0"/>
      <dgm:spPr/>
    </dgm:pt>
    <dgm:pt modelId="{B91F3425-5B27-4BB3-AF4E-92391DC1AEE5}" type="pres">
      <dgm:prSet presAssocID="{9B0060CD-CD55-412A-B623-19391B3E724B}" presName="bigChev" presStyleLbl="node1" presStyleIdx="4" presStyleCnt="6"/>
      <dgm:spPr/>
      <dgm:t>
        <a:bodyPr/>
        <a:lstStyle/>
        <a:p>
          <a:pPr rtl="1"/>
          <a:endParaRPr lang="he-IL"/>
        </a:p>
      </dgm:t>
    </dgm:pt>
    <dgm:pt modelId="{EA500CD5-1330-4FEE-851A-2F69838E8087}" type="pres">
      <dgm:prSet presAssocID="{5A1FA31B-202A-4D8D-BE43-75D68415CBBD}" presName="parTrans" presStyleCnt="0"/>
      <dgm:spPr/>
    </dgm:pt>
    <dgm:pt modelId="{D9A7A6D7-FFC9-4A0D-9043-B41F9BC5DB03}" type="pres">
      <dgm:prSet presAssocID="{74C8E66B-6C16-44D6-BD19-D7DB81CC7451}" presName="node" presStyleLbl="alignAccFollowNode1" presStyleIdx="20" presStyleCnt="30">
        <dgm:presLayoutVars>
          <dgm:bulletEnabled val="1"/>
        </dgm:presLayoutVars>
      </dgm:prSet>
      <dgm:spPr/>
      <dgm:t>
        <a:bodyPr/>
        <a:lstStyle/>
        <a:p>
          <a:pPr rtl="1"/>
          <a:endParaRPr lang="he-IL"/>
        </a:p>
      </dgm:t>
    </dgm:pt>
    <dgm:pt modelId="{D8FAD857-88BB-4B4F-B495-00C5DD9F9181}" type="pres">
      <dgm:prSet presAssocID="{2AB1D11A-5D95-46F1-8A6A-DD50AF9EE4DD}" presName="sibTrans" presStyleCnt="0"/>
      <dgm:spPr/>
    </dgm:pt>
    <dgm:pt modelId="{212FD93C-A2C6-462B-A3D7-17ED7287E884}" type="pres">
      <dgm:prSet presAssocID="{2BDBB252-6205-4B12-B2D6-C7511C8F36F6}" presName="node" presStyleLbl="alignAccFollowNode1" presStyleIdx="21" presStyleCnt="30">
        <dgm:presLayoutVars>
          <dgm:bulletEnabled val="1"/>
        </dgm:presLayoutVars>
      </dgm:prSet>
      <dgm:spPr/>
      <dgm:t>
        <a:bodyPr/>
        <a:lstStyle/>
        <a:p>
          <a:pPr rtl="1"/>
          <a:endParaRPr lang="he-IL"/>
        </a:p>
      </dgm:t>
    </dgm:pt>
    <dgm:pt modelId="{00844628-6B7F-4E56-A443-408E9105846A}" type="pres">
      <dgm:prSet presAssocID="{9BBE5913-720D-4FE4-9102-CEEA0F8614D2}" presName="sibTrans" presStyleCnt="0"/>
      <dgm:spPr/>
    </dgm:pt>
    <dgm:pt modelId="{F0DF4F11-4A4B-4184-B37A-BDD5C2D822BD}" type="pres">
      <dgm:prSet presAssocID="{F2E0273A-4D0B-4B62-A340-EC288375FBE2}" presName="node" presStyleLbl="alignAccFollowNode1" presStyleIdx="22" presStyleCnt="30">
        <dgm:presLayoutVars>
          <dgm:bulletEnabled val="1"/>
        </dgm:presLayoutVars>
      </dgm:prSet>
      <dgm:spPr/>
      <dgm:t>
        <a:bodyPr/>
        <a:lstStyle/>
        <a:p>
          <a:pPr rtl="1"/>
          <a:endParaRPr lang="he-IL"/>
        </a:p>
      </dgm:t>
    </dgm:pt>
    <dgm:pt modelId="{7306D8BD-7720-44D1-9218-2B28D1066BA0}" type="pres">
      <dgm:prSet presAssocID="{D51F9E01-E4CF-4A7E-A7CF-967DB6B8A2C8}" presName="sibTrans" presStyleCnt="0"/>
      <dgm:spPr/>
    </dgm:pt>
    <dgm:pt modelId="{31F144C1-873E-4BA4-9DD4-1F2C12C286BE}" type="pres">
      <dgm:prSet presAssocID="{B3B3A9F7-8CAE-46A2-97F9-E74A70274F9F}" presName="node" presStyleLbl="alignAccFollowNode1" presStyleIdx="23" presStyleCnt="30">
        <dgm:presLayoutVars>
          <dgm:bulletEnabled val="1"/>
        </dgm:presLayoutVars>
      </dgm:prSet>
      <dgm:spPr/>
      <dgm:t>
        <a:bodyPr/>
        <a:lstStyle/>
        <a:p>
          <a:pPr rtl="1"/>
          <a:endParaRPr lang="he-IL"/>
        </a:p>
      </dgm:t>
    </dgm:pt>
    <dgm:pt modelId="{D5F4F94F-D773-4284-9263-F92062C78923}" type="pres">
      <dgm:prSet presAssocID="{E4A37FB3-6CA5-49B5-8973-6A26143E15D6}" presName="sibTrans" presStyleCnt="0"/>
      <dgm:spPr/>
    </dgm:pt>
    <dgm:pt modelId="{00A28D8A-5840-41BA-B2D9-C87C39A629AA}" type="pres">
      <dgm:prSet presAssocID="{A20273BD-5128-47EB-88F5-247E50050B56}" presName="node" presStyleLbl="alignAccFollowNode1" presStyleIdx="24" presStyleCnt="30">
        <dgm:presLayoutVars>
          <dgm:bulletEnabled val="1"/>
        </dgm:presLayoutVars>
      </dgm:prSet>
      <dgm:spPr/>
      <dgm:t>
        <a:bodyPr/>
        <a:lstStyle/>
        <a:p>
          <a:pPr rtl="1"/>
          <a:endParaRPr lang="he-IL"/>
        </a:p>
      </dgm:t>
    </dgm:pt>
    <dgm:pt modelId="{32FB9A76-DA58-4F4A-BAA4-82DBD1C8D70D}" type="pres">
      <dgm:prSet presAssocID="{9B0060CD-CD55-412A-B623-19391B3E724B}" presName="vSp" presStyleCnt="0"/>
      <dgm:spPr/>
    </dgm:pt>
    <dgm:pt modelId="{FFA6C9F0-1DA0-4514-84EE-E58605E6148A}" type="pres">
      <dgm:prSet presAssocID="{2494DAE7-6CF8-41C5-99F7-13D9F445A74C}" presName="horFlow" presStyleCnt="0"/>
      <dgm:spPr/>
    </dgm:pt>
    <dgm:pt modelId="{4BE1D9F1-11D1-42E9-A5C1-EDC5C2042306}" type="pres">
      <dgm:prSet presAssocID="{2494DAE7-6CF8-41C5-99F7-13D9F445A74C}" presName="bigChev" presStyleLbl="node1" presStyleIdx="5" presStyleCnt="6"/>
      <dgm:spPr/>
      <dgm:t>
        <a:bodyPr/>
        <a:lstStyle/>
        <a:p>
          <a:pPr rtl="1"/>
          <a:endParaRPr lang="he-IL"/>
        </a:p>
      </dgm:t>
    </dgm:pt>
    <dgm:pt modelId="{A1614C9B-1950-4ABC-8822-65DE328072B5}" type="pres">
      <dgm:prSet presAssocID="{C5805846-F143-4D75-B3A6-B90272F93836}" presName="parTrans" presStyleCnt="0"/>
      <dgm:spPr/>
    </dgm:pt>
    <dgm:pt modelId="{0CCBC408-1780-4537-9128-6EDA8D33FDA8}" type="pres">
      <dgm:prSet presAssocID="{B64623CC-8579-4A26-BB5B-1F12C63703FE}" presName="node" presStyleLbl="alignAccFollowNode1" presStyleIdx="25" presStyleCnt="30">
        <dgm:presLayoutVars>
          <dgm:bulletEnabled val="1"/>
        </dgm:presLayoutVars>
      </dgm:prSet>
      <dgm:spPr/>
      <dgm:t>
        <a:bodyPr/>
        <a:lstStyle/>
        <a:p>
          <a:pPr rtl="1"/>
          <a:endParaRPr lang="he-IL"/>
        </a:p>
      </dgm:t>
    </dgm:pt>
    <dgm:pt modelId="{DD5EC4CD-A788-435C-896F-094A5D9D4497}" type="pres">
      <dgm:prSet presAssocID="{B1E1CB61-0FBB-4A51-A037-3CD7EE12359B}" presName="sibTrans" presStyleCnt="0"/>
      <dgm:spPr/>
    </dgm:pt>
    <dgm:pt modelId="{933583FC-11A5-4347-923C-37BB9F629BBE}" type="pres">
      <dgm:prSet presAssocID="{00851B04-CB93-4080-915A-C72755C47571}" presName="node" presStyleLbl="alignAccFollowNode1" presStyleIdx="26" presStyleCnt="30">
        <dgm:presLayoutVars>
          <dgm:bulletEnabled val="1"/>
        </dgm:presLayoutVars>
      </dgm:prSet>
      <dgm:spPr/>
      <dgm:t>
        <a:bodyPr/>
        <a:lstStyle/>
        <a:p>
          <a:pPr rtl="1"/>
          <a:endParaRPr lang="he-IL"/>
        </a:p>
      </dgm:t>
    </dgm:pt>
    <dgm:pt modelId="{522EAB3D-6BF9-44BE-AF19-8F2AF70D1E16}" type="pres">
      <dgm:prSet presAssocID="{41A1FD32-BE94-4426-8516-D84C84DA05B9}" presName="sibTrans" presStyleCnt="0"/>
      <dgm:spPr/>
    </dgm:pt>
    <dgm:pt modelId="{74BCEFAA-5C90-40BD-B3AC-5B66478922A1}" type="pres">
      <dgm:prSet presAssocID="{FEFF1B79-2BAC-462F-ADA3-A4C2E0197DEA}" presName="node" presStyleLbl="alignAccFollowNode1" presStyleIdx="27" presStyleCnt="30">
        <dgm:presLayoutVars>
          <dgm:bulletEnabled val="1"/>
        </dgm:presLayoutVars>
      </dgm:prSet>
      <dgm:spPr/>
      <dgm:t>
        <a:bodyPr/>
        <a:lstStyle/>
        <a:p>
          <a:pPr rtl="1"/>
          <a:endParaRPr lang="he-IL"/>
        </a:p>
      </dgm:t>
    </dgm:pt>
    <dgm:pt modelId="{688F10E0-90BF-4A32-9E4E-103D604B46F4}" type="pres">
      <dgm:prSet presAssocID="{19DABB1F-813B-4124-B2A9-3F795D8B03BA}" presName="sibTrans" presStyleCnt="0"/>
      <dgm:spPr/>
    </dgm:pt>
    <dgm:pt modelId="{9F84EA23-3ACE-46C8-A885-97BF8D17E87E}" type="pres">
      <dgm:prSet presAssocID="{C6C96CC5-79E7-4A5D-8EF5-E6B65DE8C544}" presName="node" presStyleLbl="alignAccFollowNode1" presStyleIdx="28" presStyleCnt="30">
        <dgm:presLayoutVars>
          <dgm:bulletEnabled val="1"/>
        </dgm:presLayoutVars>
      </dgm:prSet>
      <dgm:spPr/>
      <dgm:t>
        <a:bodyPr/>
        <a:lstStyle/>
        <a:p>
          <a:pPr rtl="1"/>
          <a:endParaRPr lang="he-IL"/>
        </a:p>
      </dgm:t>
    </dgm:pt>
    <dgm:pt modelId="{C4EEB023-2769-4498-933E-5551350C1895}" type="pres">
      <dgm:prSet presAssocID="{BD84535E-F70D-4A20-BD9A-4BD8CD9D2747}" presName="sibTrans" presStyleCnt="0"/>
      <dgm:spPr/>
    </dgm:pt>
    <dgm:pt modelId="{FF9AB6CF-8612-4FF1-91D5-3759D52FD07A}" type="pres">
      <dgm:prSet presAssocID="{CDEEF1E2-44B2-4AC5-8A31-AA4C79F0FB65}" presName="node" presStyleLbl="alignAccFollowNode1" presStyleIdx="29" presStyleCnt="30">
        <dgm:presLayoutVars>
          <dgm:bulletEnabled val="1"/>
        </dgm:presLayoutVars>
      </dgm:prSet>
      <dgm:spPr/>
      <dgm:t>
        <a:bodyPr/>
        <a:lstStyle/>
        <a:p>
          <a:pPr rtl="1"/>
          <a:endParaRPr lang="he-IL"/>
        </a:p>
      </dgm:t>
    </dgm:pt>
  </dgm:ptLst>
  <dgm:cxnLst>
    <dgm:cxn modelId="{B0AE3825-915F-4C30-8399-BD3254A1F9F2}" srcId="{2494DAE7-6CF8-41C5-99F7-13D9F445A74C}" destId="{CDEEF1E2-44B2-4AC5-8A31-AA4C79F0FB65}" srcOrd="4" destOrd="0" parTransId="{8DBC1F61-4E0B-45BB-8871-32EBB2EF498A}" sibTransId="{87E9BE4F-D02B-416B-A71F-13024C4C1424}"/>
    <dgm:cxn modelId="{C5FC9ED8-08C1-4402-B0BC-FE0545C763ED}" type="presOf" srcId="{06007167-A549-4F55-9B80-774ADBB1A86B}" destId="{C732E3E1-D8DC-4B27-B43E-EE178E9912EB}" srcOrd="0" destOrd="0" presId="urn:microsoft.com/office/officeart/2005/8/layout/lProcess3"/>
    <dgm:cxn modelId="{D0016726-92F8-4162-A4AB-BEEB22EA78CA}" type="presOf" srcId="{EBDE78AD-78E4-490A-9528-15E9E0B59117}" destId="{4571426D-60D2-41CE-AA47-BE0D96B9A233}" srcOrd="0" destOrd="0" presId="urn:microsoft.com/office/officeart/2005/8/layout/lProcess3"/>
    <dgm:cxn modelId="{D078812E-7AD3-4DDC-981A-54F296A9D394}" srcId="{1EC4D208-E394-4001-962D-03A96B94E366}" destId="{413B07E1-870A-4EB0-B4F2-EAE13AF3F671}" srcOrd="1" destOrd="0" parTransId="{61FE0498-DDF8-4F68-AEB1-AA3656EF218B}" sibTransId="{B3444303-018B-4E1E-A50D-91CF16C471C8}"/>
    <dgm:cxn modelId="{3A693665-A7D7-4988-B9B8-160C35AE232D}" srcId="{1EC4D208-E394-4001-962D-03A96B94E366}" destId="{3AAB3E62-2C73-4033-8910-67EB52BBF56C}" srcOrd="0" destOrd="0" parTransId="{83F0AC86-358E-4288-B2F2-6DBEE6149538}" sibTransId="{7BFD651C-EC5F-448A-B09C-85F6040CC5EB}"/>
    <dgm:cxn modelId="{7CEAC8B9-5DAE-479C-945A-422C380B8D86}" type="presOf" srcId="{2494DAE7-6CF8-41C5-99F7-13D9F445A74C}" destId="{4BE1D9F1-11D1-42E9-A5C1-EDC5C2042306}" srcOrd="0" destOrd="0" presId="urn:microsoft.com/office/officeart/2005/8/layout/lProcess3"/>
    <dgm:cxn modelId="{3DEB2BB2-4D39-4A46-9CFA-CE404A009041}" srcId="{1EC4D208-E394-4001-962D-03A96B94E366}" destId="{C3D2B761-E016-4EF7-A59D-78C2C446725B}" srcOrd="2" destOrd="0" parTransId="{28D79EDD-B406-4252-B54A-589B2848EE45}" sibTransId="{E89FD094-C7FF-43F1-9083-141DC1167461}"/>
    <dgm:cxn modelId="{70578C5D-D097-4404-B106-E32358F4D3C8}" type="presOf" srcId="{74C8E66B-6C16-44D6-BD19-D7DB81CC7451}" destId="{D9A7A6D7-FFC9-4A0D-9043-B41F9BC5DB03}" srcOrd="0" destOrd="0" presId="urn:microsoft.com/office/officeart/2005/8/layout/lProcess3"/>
    <dgm:cxn modelId="{A0F415E8-A2F4-4929-B9FB-BBFDF734B5DC}" srcId="{70A5749F-D168-42C5-B323-082A73E582A9}" destId="{85C6FE7B-3D46-4FD8-8051-B19BFD34CB86}" srcOrd="3" destOrd="0" parTransId="{06E4FE79-222F-41FE-BEF5-228457EA3249}" sibTransId="{4229AF28-0AFF-4FFD-A882-C15516BF294B}"/>
    <dgm:cxn modelId="{ACF129CB-D48B-43EA-A9CF-44DD74B46B74}" type="presOf" srcId="{D2E28CD7-2247-4CAE-BC2E-36013E5CB248}" destId="{23B12811-B922-47EF-A448-6CFBB23B6BBB}" srcOrd="0" destOrd="0" presId="urn:microsoft.com/office/officeart/2005/8/layout/lProcess3"/>
    <dgm:cxn modelId="{8643E2E8-68FA-4D71-8BC1-5EFF132EA514}" srcId="{70A5749F-D168-42C5-B323-082A73E582A9}" destId="{D2E28CD7-2247-4CAE-BC2E-36013E5CB248}" srcOrd="0" destOrd="0" parTransId="{C50A622F-5583-47F7-A3E9-7B403D1ACFBD}" sibTransId="{A14F4307-76FE-4A06-BC72-12F4174259FC}"/>
    <dgm:cxn modelId="{032054E8-DC85-435D-B8BF-C8AE4972B8B2}" type="presOf" srcId="{C6C96CC5-79E7-4A5D-8EF5-E6B65DE8C544}" destId="{9F84EA23-3ACE-46C8-A885-97BF8D17E87E}" srcOrd="0" destOrd="0" presId="urn:microsoft.com/office/officeart/2005/8/layout/lProcess3"/>
    <dgm:cxn modelId="{79D5C3A3-0362-4B15-94BC-8776050E403F}" type="presOf" srcId="{1BADD73B-6024-48E3-B68E-9946F883144B}" destId="{78B3EE54-AD32-462B-A2DB-8511DCD5F83B}" srcOrd="0" destOrd="0" presId="urn:microsoft.com/office/officeart/2005/8/layout/lProcess3"/>
    <dgm:cxn modelId="{D896528D-1109-4F49-9068-3265BDFD11A1}" type="presOf" srcId="{9B0060CD-CD55-412A-B623-19391B3E724B}" destId="{B91F3425-5B27-4BB3-AF4E-92391DC1AEE5}" srcOrd="0" destOrd="0" presId="urn:microsoft.com/office/officeart/2005/8/layout/lProcess3"/>
    <dgm:cxn modelId="{41E811BE-D5C7-412F-B336-39A639C48506}" type="presOf" srcId="{3B870A76-FEA8-4AFF-9BA9-C1727EBAE7D8}" destId="{F7CC9984-EDF1-449A-A94E-4315945E7773}" srcOrd="0" destOrd="0" presId="urn:microsoft.com/office/officeart/2005/8/layout/lProcess3"/>
    <dgm:cxn modelId="{6BDAA6AE-B7BD-4180-A6C6-D7D804E3911A}" type="presOf" srcId="{BD61769D-0BB8-4FF5-B356-8229768A2179}" destId="{B875CA35-DC16-4B35-BF38-CF807AB8765D}" srcOrd="0" destOrd="0" presId="urn:microsoft.com/office/officeart/2005/8/layout/lProcess3"/>
    <dgm:cxn modelId="{F283384A-05FA-4B05-8A64-B3E0E79FDB78}" type="presOf" srcId="{FEFF1B79-2BAC-462F-ADA3-A4C2E0197DEA}" destId="{74BCEFAA-5C90-40BD-B3AC-5B66478922A1}" srcOrd="0" destOrd="0" presId="urn:microsoft.com/office/officeart/2005/8/layout/lProcess3"/>
    <dgm:cxn modelId="{267D3C22-A7F2-4A87-8B6D-A5A5675C7120}" type="presOf" srcId="{B3B3A9F7-8CAE-46A2-97F9-E74A70274F9F}" destId="{31F144C1-873E-4BA4-9DD4-1F2C12C286BE}" srcOrd="0" destOrd="0" presId="urn:microsoft.com/office/officeart/2005/8/layout/lProcess3"/>
    <dgm:cxn modelId="{BEF35CDF-3448-4559-AD8B-35398EA676F9}" srcId="{ADABC8E6-0D06-48C4-8E11-2C89E5922472}" destId="{1BADD73B-6024-48E3-B68E-9946F883144B}" srcOrd="3" destOrd="0" parTransId="{4C1494E7-54A2-4937-9CEA-2D39D26D7631}" sibTransId="{1181F54C-6CD6-42CD-8B26-3632594B4A93}"/>
    <dgm:cxn modelId="{19CE170D-CC38-4E68-A0D6-43AAA27C38A6}" srcId="{85C6FE7B-3D46-4FD8-8051-B19BFD34CB86}" destId="{06007167-A549-4F55-9B80-774ADBB1A86B}" srcOrd="3" destOrd="0" parTransId="{ADB20235-9DD7-4B37-917F-FAA6E7B4F3CA}" sibTransId="{9DDE45A6-B774-4AC8-8876-EDDF4A870F11}"/>
    <dgm:cxn modelId="{07668FCD-7FD3-4AC5-88D9-A139E1240DBF}" srcId="{85C6FE7B-3D46-4FD8-8051-B19BFD34CB86}" destId="{CDEB4756-1E43-4D93-BE84-FDEF23DD264C}" srcOrd="2" destOrd="0" parTransId="{C0ED6151-7496-470B-B3D4-D45E0A8C2BAC}" sibTransId="{2B87D9D2-3E77-4284-A828-DACFD1F382AB}"/>
    <dgm:cxn modelId="{A6477CC4-790A-4E4E-88A9-D89B17E9E104}" type="presOf" srcId="{413B07E1-870A-4EB0-B4F2-EAE13AF3F671}" destId="{C364892A-FB1C-4674-B6AC-74BBF6DB2CB5}" srcOrd="0" destOrd="0" presId="urn:microsoft.com/office/officeart/2005/8/layout/lProcess3"/>
    <dgm:cxn modelId="{21777156-BA69-467F-9AD4-58938E156F3D}" srcId="{9B0060CD-CD55-412A-B623-19391B3E724B}" destId="{A20273BD-5128-47EB-88F5-247E50050B56}" srcOrd="4" destOrd="0" parTransId="{12B25148-94F1-45A4-93A3-659C5355652C}" sibTransId="{6F97FA1C-A19F-4D5A-85A1-C46B58DE506A}"/>
    <dgm:cxn modelId="{27A17078-5046-4A4B-AB7E-D999C97D04FD}" srcId="{ADABC8E6-0D06-48C4-8E11-2C89E5922472}" destId="{A2597F54-8562-4A6B-9EA0-B9127877B8E9}" srcOrd="4" destOrd="0" parTransId="{41387E8A-E8A2-41FE-9AF9-00D7928D1A3D}" sibTransId="{AC01F2D6-8320-450C-B1A8-65E89A585167}"/>
    <dgm:cxn modelId="{BA56695D-D78E-448F-A837-6A049691D9D9}" type="presOf" srcId="{C3D2B761-E016-4EF7-A59D-78C2C446725B}" destId="{F37191D3-B1DD-4CB2-B412-94A960B28D76}" srcOrd="0" destOrd="0" presId="urn:microsoft.com/office/officeart/2005/8/layout/lProcess3"/>
    <dgm:cxn modelId="{08F73349-DD3B-40DF-9309-6D4B7E399BE4}" srcId="{9B0060CD-CD55-412A-B623-19391B3E724B}" destId="{74C8E66B-6C16-44D6-BD19-D7DB81CC7451}" srcOrd="0" destOrd="0" parTransId="{5A1FA31B-202A-4D8D-BE43-75D68415CBBD}" sibTransId="{2AB1D11A-5D95-46F1-8A6A-DD50AF9EE4DD}"/>
    <dgm:cxn modelId="{D68E6C3C-1DA6-46F5-8774-55DBDA428A29}" type="presOf" srcId="{DA5F1AF8-FBB0-43B1-A2DE-6E6790562D9B}" destId="{5FFA70E1-CB53-4064-BEDA-922B48EF3E2B}" srcOrd="0" destOrd="0" presId="urn:microsoft.com/office/officeart/2005/8/layout/lProcess3"/>
    <dgm:cxn modelId="{86A8FFAA-996F-485C-B6DF-16AAF85F0089}" srcId="{9B0060CD-CD55-412A-B623-19391B3E724B}" destId="{B3B3A9F7-8CAE-46A2-97F9-E74A70274F9F}" srcOrd="3" destOrd="0" parTransId="{4E0D1314-4783-4074-9701-00970BBED7BE}" sibTransId="{E4A37FB3-6CA5-49B5-8973-6A26143E15D6}"/>
    <dgm:cxn modelId="{AC97763B-B88E-43A5-B13D-ED6E80E23A40}" type="presOf" srcId="{7500FBD5-7CCA-422D-A0E3-FA19CFE70F52}" destId="{17037E4A-B3E9-4212-B635-D04B46DC683F}" srcOrd="0" destOrd="0" presId="urn:microsoft.com/office/officeart/2005/8/layout/lProcess3"/>
    <dgm:cxn modelId="{7077C79B-7034-4111-A51C-7D66F09D365E}" srcId="{ADABC8E6-0D06-48C4-8E11-2C89E5922472}" destId="{9E48E819-0366-49CE-B271-71B4F50522B2}" srcOrd="1" destOrd="0" parTransId="{4C7C99BE-05A0-4819-AFD5-C39ECC8C14DF}" sibTransId="{787BB1BF-13A6-429C-88BD-3247A746AA78}"/>
    <dgm:cxn modelId="{218E6A2D-C656-4B2E-BB79-0A55D98FAB59}" srcId="{2494DAE7-6CF8-41C5-99F7-13D9F445A74C}" destId="{00851B04-CB93-4080-915A-C72755C47571}" srcOrd="1" destOrd="0" parTransId="{662F0F5E-16F4-4CAF-A451-7D965109320F}" sibTransId="{41A1FD32-BE94-4426-8516-D84C84DA05B9}"/>
    <dgm:cxn modelId="{A2DB83B7-EDC4-4234-AADB-7A653C058721}" srcId="{70A5749F-D168-42C5-B323-082A73E582A9}" destId="{2494DAE7-6CF8-41C5-99F7-13D9F445A74C}" srcOrd="5" destOrd="0" parTransId="{B8C76EFD-11B0-43FF-8A5F-A8F592D44574}" sibTransId="{822DDD6A-0A73-4E8B-AE82-DEC47A4C2721}"/>
    <dgm:cxn modelId="{79B147F1-E983-4706-8F95-AD8C7686AF82}" type="presOf" srcId="{2BDBB252-6205-4B12-B2D6-C7511C8F36F6}" destId="{212FD93C-A2C6-462B-A3D7-17ED7287E884}" srcOrd="0" destOrd="0" presId="urn:microsoft.com/office/officeart/2005/8/layout/lProcess3"/>
    <dgm:cxn modelId="{7E50305E-8607-4072-8BC9-2894EA50A524}" srcId="{85C6FE7B-3D46-4FD8-8051-B19BFD34CB86}" destId="{486503F5-B7EC-4F39-A647-BAA8F1C5DB70}" srcOrd="4" destOrd="0" parTransId="{622174AB-2BB8-4959-B787-8CFBE4E47411}" sibTransId="{E9EB94AA-EFE7-4607-849C-371FA9FDB16D}"/>
    <dgm:cxn modelId="{EBD34181-4AD6-4FE6-B1F0-EE91BEE13822}" srcId="{85C6FE7B-3D46-4FD8-8051-B19BFD34CB86}" destId="{EBDE78AD-78E4-490A-9528-15E9E0B59117}" srcOrd="1" destOrd="0" parTransId="{E41871ED-19C2-4810-9848-74E8A07683DC}" sibTransId="{DEE401C5-B31E-4786-8162-9CF2A32BAFAB}"/>
    <dgm:cxn modelId="{E752B0A2-32EF-483D-B523-45DACBC0C7AB}" type="presOf" srcId="{3AAB3E62-2C73-4033-8910-67EB52BBF56C}" destId="{25DBC6EA-1FC8-4EB7-A0EF-D3618A528EFF}" srcOrd="0" destOrd="0" presId="urn:microsoft.com/office/officeart/2005/8/layout/lProcess3"/>
    <dgm:cxn modelId="{90E70AD1-DB16-4A5D-94E8-95CBEBEF8EA0}" srcId="{9B0060CD-CD55-412A-B623-19391B3E724B}" destId="{2BDBB252-6205-4B12-B2D6-C7511C8F36F6}" srcOrd="1" destOrd="0" parTransId="{ABA56CB7-5970-473B-BDCA-95143E4027B3}" sibTransId="{9BBE5913-720D-4FE4-9102-CEEA0F8614D2}"/>
    <dgm:cxn modelId="{7B097D39-77B8-4E7A-8D9B-EE71DA61835C}" type="presOf" srcId="{D69D2957-0C1E-4A57-ACD7-8C89A07F751E}" destId="{0875AED0-CA6B-475A-B164-0122FD7E49CE}" srcOrd="0" destOrd="0" presId="urn:microsoft.com/office/officeart/2005/8/layout/lProcess3"/>
    <dgm:cxn modelId="{D5895714-6881-47CF-9386-8004E1BC7544}" type="presOf" srcId="{00851B04-CB93-4080-915A-C72755C47571}" destId="{933583FC-11A5-4347-923C-37BB9F629BBE}" srcOrd="0" destOrd="0" presId="urn:microsoft.com/office/officeart/2005/8/layout/lProcess3"/>
    <dgm:cxn modelId="{23CCAE26-E31C-44B6-9250-B704421BE33B}" srcId="{D2E28CD7-2247-4CAE-BC2E-36013E5CB248}" destId="{B06C947E-ECF3-43F5-AAD0-C3B3B7F7943C}" srcOrd="0" destOrd="0" parTransId="{8EC74677-1AF3-446C-9940-83186A7A6BE5}" sibTransId="{24D796A7-8E0B-4ACE-B929-A17CD7372AF1}"/>
    <dgm:cxn modelId="{25AE67D3-002F-44D8-9D33-6CD218A3767B}" type="presOf" srcId="{CDEB4756-1E43-4D93-BE84-FDEF23DD264C}" destId="{BAF4BD1C-B1DB-4D34-8BDF-5B427875D114}" srcOrd="0" destOrd="0" presId="urn:microsoft.com/office/officeart/2005/8/layout/lProcess3"/>
    <dgm:cxn modelId="{61E1037A-7E8D-4EEB-A7D3-625D55659DED}" type="presOf" srcId="{D7801423-CAEA-4C0E-B08D-2FE26B72FEC1}" destId="{D9664B93-10AD-490C-ADC1-F1002B214B92}" srcOrd="0" destOrd="0" presId="urn:microsoft.com/office/officeart/2005/8/layout/lProcess3"/>
    <dgm:cxn modelId="{FD50ABE1-DC11-4AAE-855B-7A88A292D793}" type="presOf" srcId="{B64623CC-8579-4A26-BB5B-1F12C63703FE}" destId="{0CCBC408-1780-4537-9128-6EDA8D33FDA8}" srcOrd="0" destOrd="0" presId="urn:microsoft.com/office/officeart/2005/8/layout/lProcess3"/>
    <dgm:cxn modelId="{27327CF5-AED9-407B-B802-87F67765FD9C}" type="presOf" srcId="{185280C1-868E-4548-9CD0-9F8DE248A055}" destId="{0ACD99D1-8BD8-41FE-8555-C6C2798C8DE0}" srcOrd="0" destOrd="0" presId="urn:microsoft.com/office/officeart/2005/8/layout/lProcess3"/>
    <dgm:cxn modelId="{7411AA9D-2B82-48CA-9EF8-ECD8567FDDBF}" type="presOf" srcId="{3D2D5E99-3C6C-4D1F-A0A8-CA21DFFA7C6E}" destId="{277ADC23-FFDE-4C34-B408-3E73D82DC355}" srcOrd="0" destOrd="0" presId="urn:microsoft.com/office/officeart/2005/8/layout/lProcess3"/>
    <dgm:cxn modelId="{A54EA19A-C8E5-4101-A085-5225BCCB06CC}" type="presOf" srcId="{486503F5-B7EC-4F39-A647-BAA8F1C5DB70}" destId="{2485F660-EECC-4756-9BF6-F649265980B7}" srcOrd="0" destOrd="0" presId="urn:microsoft.com/office/officeart/2005/8/layout/lProcess3"/>
    <dgm:cxn modelId="{F142B685-9D92-42BA-8D26-933D3C026EF8}" type="presOf" srcId="{CDEEF1E2-44B2-4AC5-8A31-AA4C79F0FB65}" destId="{FF9AB6CF-8612-4FF1-91D5-3759D52FD07A}" srcOrd="0" destOrd="0" presId="urn:microsoft.com/office/officeart/2005/8/layout/lProcess3"/>
    <dgm:cxn modelId="{8A580EA4-9509-47D6-9C6A-45253F0B44F2}" srcId="{ADABC8E6-0D06-48C4-8E11-2C89E5922472}" destId="{7500FBD5-7CCA-422D-A0E3-FA19CFE70F52}" srcOrd="2" destOrd="0" parTransId="{C3DF4BEA-4862-4FC1-9377-65E779F89195}" sibTransId="{89F14A60-0E64-4437-8EED-EA03DE828CE8}"/>
    <dgm:cxn modelId="{4A52D8CB-0D44-4AD0-846C-DCF53AAFD7F4}" srcId="{9B0060CD-CD55-412A-B623-19391B3E724B}" destId="{F2E0273A-4D0B-4B62-A340-EC288375FBE2}" srcOrd="2" destOrd="0" parTransId="{D76AF5AA-12FC-4A25-AFC9-903EEB4283AB}" sibTransId="{D51F9E01-E4CF-4A7E-A7CF-967DB6B8A2C8}"/>
    <dgm:cxn modelId="{CCA779EC-495E-4411-9256-4833A808821F}" srcId="{70A5749F-D168-42C5-B323-082A73E582A9}" destId="{1EC4D208-E394-4001-962D-03A96B94E366}" srcOrd="2" destOrd="0" parTransId="{5E343E3C-5E02-41A7-8A6C-A5F71AA15EDF}" sibTransId="{36416435-ED41-4EB7-B54B-D40704F7060D}"/>
    <dgm:cxn modelId="{4A54F6A0-B388-47A2-BF1E-5B7BB7AC9EFF}" type="presOf" srcId="{B06C947E-ECF3-43F5-AAD0-C3B3B7F7943C}" destId="{392E109F-2A31-496B-8D6D-A0F94E0EC256}" srcOrd="0" destOrd="0" presId="urn:microsoft.com/office/officeart/2005/8/layout/lProcess3"/>
    <dgm:cxn modelId="{73C1DC08-2954-4DCB-AA93-04086FE9F7C2}" type="presOf" srcId="{85C6FE7B-3D46-4FD8-8051-B19BFD34CB86}" destId="{06EA3287-FE01-4A1B-A9A4-5D4F2CBC1EB1}" srcOrd="0" destOrd="0" presId="urn:microsoft.com/office/officeart/2005/8/layout/lProcess3"/>
    <dgm:cxn modelId="{716C0A71-8E41-45FB-A6D6-C4E97B0FCA1E}" srcId="{D2E28CD7-2247-4CAE-BC2E-36013E5CB248}" destId="{3B870A76-FEA8-4AFF-9BA9-C1727EBAE7D8}" srcOrd="2" destOrd="0" parTransId="{7A1297DA-CE90-464C-822A-EAB7CEEEF58C}" sibTransId="{C4CD8D61-63CE-41AA-B511-01360D323CD0}"/>
    <dgm:cxn modelId="{0C72BA80-524D-406E-A912-E3B962101A57}" type="presOf" srcId="{9E48E819-0366-49CE-B271-71B4F50522B2}" destId="{E3B6938A-295B-4287-8A1C-AFD6FED58C34}" srcOrd="0" destOrd="0" presId="urn:microsoft.com/office/officeart/2005/8/layout/lProcess3"/>
    <dgm:cxn modelId="{A9B86D2D-E1F1-4DEF-9ECB-C1A390468166}" type="presOf" srcId="{A2597F54-8562-4A6B-9EA0-B9127877B8E9}" destId="{AE6E1E57-96AE-454B-9EEA-C19080C7371B}" srcOrd="0" destOrd="0" presId="urn:microsoft.com/office/officeart/2005/8/layout/lProcess3"/>
    <dgm:cxn modelId="{854DEEFE-53D7-477E-8D76-447B90E936FA}" type="presOf" srcId="{D87335DF-6F4E-43DA-8F4A-5E8EC665966C}" destId="{20BED6B3-6E9C-4203-882E-5BCA22BD58BB}" srcOrd="0" destOrd="0" presId="urn:microsoft.com/office/officeart/2005/8/layout/lProcess3"/>
    <dgm:cxn modelId="{C4AA1490-BD3E-4350-B00B-69769AE1D681}" type="presOf" srcId="{70A5749F-D168-42C5-B323-082A73E582A9}" destId="{8D5D7711-EF28-474D-B734-3796BCDE7E73}" srcOrd="0" destOrd="0" presId="urn:microsoft.com/office/officeart/2005/8/layout/lProcess3"/>
    <dgm:cxn modelId="{6F17B302-E09F-4262-A373-0CD5322E04B4}" srcId="{1EC4D208-E394-4001-962D-03A96B94E366}" destId="{D69D2957-0C1E-4A57-ACD7-8C89A07F751E}" srcOrd="4" destOrd="0" parTransId="{8CF8F8EE-9154-40DA-976D-3A14DF83B542}" sibTransId="{1D767E94-87E9-4B96-A8EE-5505C8EA0B71}"/>
    <dgm:cxn modelId="{52C8541C-7DED-4A5B-9987-DF45DBB42CD4}" srcId="{70A5749F-D168-42C5-B323-082A73E582A9}" destId="{ADABC8E6-0D06-48C4-8E11-2C89E5922472}" srcOrd="1" destOrd="0" parTransId="{F62D88E9-2719-415D-8A95-FFB9E04807C0}" sibTransId="{D64D58E3-AD53-4EBE-813E-7F58B72DF2C9}"/>
    <dgm:cxn modelId="{D9A80FE6-DE9F-4F59-B491-88734B8D114D}" srcId="{2494DAE7-6CF8-41C5-99F7-13D9F445A74C}" destId="{FEFF1B79-2BAC-462F-ADA3-A4C2E0197DEA}" srcOrd="2" destOrd="0" parTransId="{7573CE01-577D-4206-9ED3-BCD05889E081}" sibTransId="{19DABB1F-813B-4124-B2A9-3F795D8B03BA}"/>
    <dgm:cxn modelId="{6F6B198A-292D-4710-AD08-CF339415E1E7}" srcId="{D2E28CD7-2247-4CAE-BC2E-36013E5CB248}" destId="{3D2D5E99-3C6C-4D1F-A0A8-CA21DFFA7C6E}" srcOrd="4" destOrd="0" parTransId="{BBFD9E50-00CE-4780-9725-BBDCB9206D86}" sibTransId="{52982D3E-85BB-419F-A803-DC533BA5C148}"/>
    <dgm:cxn modelId="{7C596EDA-3C09-424E-B97A-E84A5695646A}" type="presOf" srcId="{ADABC8E6-0D06-48C4-8E11-2C89E5922472}" destId="{6D3D0CE5-F29D-4556-BB3A-E0430607EA6E}" srcOrd="0" destOrd="0" presId="urn:microsoft.com/office/officeart/2005/8/layout/lProcess3"/>
    <dgm:cxn modelId="{019EC946-2B07-4A8D-9AC2-E7FF36E08BA4}" type="presOf" srcId="{1EC4D208-E394-4001-962D-03A96B94E366}" destId="{AE75BB39-3202-40BF-B8C0-A9109C52E640}" srcOrd="0" destOrd="0" presId="urn:microsoft.com/office/officeart/2005/8/layout/lProcess3"/>
    <dgm:cxn modelId="{2D03559D-734F-4019-B75E-D73AD43317D7}" srcId="{2494DAE7-6CF8-41C5-99F7-13D9F445A74C}" destId="{C6C96CC5-79E7-4A5D-8EF5-E6B65DE8C544}" srcOrd="3" destOrd="0" parTransId="{2CCD4C05-B8E0-49A3-A1B3-445A7092BDF4}" sibTransId="{BD84535E-F70D-4A20-BD9A-4BD8CD9D2747}"/>
    <dgm:cxn modelId="{BAFD73D3-A6A1-4AE3-8E58-DC810ACC4EF8}" srcId="{D2E28CD7-2247-4CAE-BC2E-36013E5CB248}" destId="{BD61769D-0BB8-4FF5-B356-8229768A2179}" srcOrd="3" destOrd="0" parTransId="{3187AB6C-5E38-43B4-A586-03D0F38D83DA}" sibTransId="{CD828EA5-D162-41EF-B9CA-AE2520189914}"/>
    <dgm:cxn modelId="{CA11C40A-9530-4F92-9CD2-0DAA48379A56}" type="presOf" srcId="{F2E0273A-4D0B-4B62-A340-EC288375FBE2}" destId="{F0DF4F11-4A4B-4184-B37A-BDD5C2D822BD}" srcOrd="0" destOrd="0" presId="urn:microsoft.com/office/officeart/2005/8/layout/lProcess3"/>
    <dgm:cxn modelId="{B1C0FDC4-A196-4C9F-AD89-FAF4393B9C82}" srcId="{D2E28CD7-2247-4CAE-BC2E-36013E5CB248}" destId="{D7801423-CAEA-4C0E-B08D-2FE26B72FEC1}" srcOrd="1" destOrd="0" parTransId="{A637D016-6A4F-44BD-A902-208D50C990B1}" sibTransId="{C080AB5A-E80E-4607-AEEE-A38C2EE6927F}"/>
    <dgm:cxn modelId="{DF4C27E2-E18B-48B7-B5D9-322673FD4415}" srcId="{2494DAE7-6CF8-41C5-99F7-13D9F445A74C}" destId="{B64623CC-8579-4A26-BB5B-1F12C63703FE}" srcOrd="0" destOrd="0" parTransId="{C5805846-F143-4D75-B3A6-B90272F93836}" sibTransId="{B1E1CB61-0FBB-4A51-A037-3CD7EE12359B}"/>
    <dgm:cxn modelId="{14B6B0EB-DA80-4E10-AA61-FF53004350ED}" srcId="{85C6FE7B-3D46-4FD8-8051-B19BFD34CB86}" destId="{DA5F1AF8-FBB0-43B1-A2DE-6E6790562D9B}" srcOrd="0" destOrd="0" parTransId="{1F41F54F-2E8F-49E0-9D16-D2B874A5928A}" sibTransId="{4D36F5D0-7AC8-48AF-ACF6-4A6EA863FB4B}"/>
    <dgm:cxn modelId="{E216A82C-5A71-448F-9342-781423BF5857}" srcId="{70A5749F-D168-42C5-B323-082A73E582A9}" destId="{9B0060CD-CD55-412A-B623-19391B3E724B}" srcOrd="4" destOrd="0" parTransId="{9B28CBFD-6A1F-4B21-9EF3-45B111C81985}" sibTransId="{9B058CC9-AD3A-4CE6-8B1A-DF43FAD06C54}"/>
    <dgm:cxn modelId="{9C7AB054-51FA-4CF3-B109-A189711A3C65}" srcId="{1EC4D208-E394-4001-962D-03A96B94E366}" destId="{D87335DF-6F4E-43DA-8F4A-5E8EC665966C}" srcOrd="3" destOrd="0" parTransId="{628EBCB4-A882-4600-A789-68FB66C32C3B}" sibTransId="{9B23725D-7230-4047-BC95-DD3E2E75329C}"/>
    <dgm:cxn modelId="{8CF7C1C4-F15B-41D2-83CB-00CB7C452A3B}" srcId="{ADABC8E6-0D06-48C4-8E11-2C89E5922472}" destId="{185280C1-868E-4548-9CD0-9F8DE248A055}" srcOrd="0" destOrd="0" parTransId="{BDDC6D47-79E4-4941-AA64-E284C0B67CA3}" sibTransId="{6D04BB28-07F6-4609-A669-E0F721D7FEF4}"/>
    <dgm:cxn modelId="{7D64A0CC-09B2-40F6-9E7A-4CFD2E0B625F}" type="presOf" srcId="{A20273BD-5128-47EB-88F5-247E50050B56}" destId="{00A28D8A-5840-41BA-B2D9-C87C39A629AA}" srcOrd="0" destOrd="0" presId="urn:microsoft.com/office/officeart/2005/8/layout/lProcess3"/>
    <dgm:cxn modelId="{DD92BFF0-C408-4FD2-9C9A-0730D2D4A553}" type="presParOf" srcId="{8D5D7711-EF28-474D-B734-3796BCDE7E73}" destId="{BCFDB285-7C18-43B0-A704-75BD548EDED1}" srcOrd="0" destOrd="0" presId="urn:microsoft.com/office/officeart/2005/8/layout/lProcess3"/>
    <dgm:cxn modelId="{F47E1597-9DBA-4F52-B15B-4D178F9DF24D}" type="presParOf" srcId="{BCFDB285-7C18-43B0-A704-75BD548EDED1}" destId="{23B12811-B922-47EF-A448-6CFBB23B6BBB}" srcOrd="0" destOrd="0" presId="urn:microsoft.com/office/officeart/2005/8/layout/lProcess3"/>
    <dgm:cxn modelId="{81276D79-D686-4AB8-8F3B-D30FF62DBC2E}" type="presParOf" srcId="{BCFDB285-7C18-43B0-A704-75BD548EDED1}" destId="{A6FC9A2F-F389-467A-A064-467CBEEF876F}" srcOrd="1" destOrd="0" presId="urn:microsoft.com/office/officeart/2005/8/layout/lProcess3"/>
    <dgm:cxn modelId="{A91DA7B6-CD13-428C-96C7-B0B3086DAD53}" type="presParOf" srcId="{BCFDB285-7C18-43B0-A704-75BD548EDED1}" destId="{392E109F-2A31-496B-8D6D-A0F94E0EC256}" srcOrd="2" destOrd="0" presId="urn:microsoft.com/office/officeart/2005/8/layout/lProcess3"/>
    <dgm:cxn modelId="{A93C0989-2BAF-4BAC-9F9A-1434335BBCA7}" type="presParOf" srcId="{BCFDB285-7C18-43B0-A704-75BD548EDED1}" destId="{E683F44C-7767-40E3-96BC-189B8DAE3549}" srcOrd="3" destOrd="0" presId="urn:microsoft.com/office/officeart/2005/8/layout/lProcess3"/>
    <dgm:cxn modelId="{93E04154-A308-4038-BF00-C28F0B2B8BFA}" type="presParOf" srcId="{BCFDB285-7C18-43B0-A704-75BD548EDED1}" destId="{D9664B93-10AD-490C-ADC1-F1002B214B92}" srcOrd="4" destOrd="0" presId="urn:microsoft.com/office/officeart/2005/8/layout/lProcess3"/>
    <dgm:cxn modelId="{FD8950A0-9A4E-4DDC-8572-A043D8F333C5}" type="presParOf" srcId="{BCFDB285-7C18-43B0-A704-75BD548EDED1}" destId="{9CE67049-EAD8-4D24-80FE-9292A41B2850}" srcOrd="5" destOrd="0" presId="urn:microsoft.com/office/officeart/2005/8/layout/lProcess3"/>
    <dgm:cxn modelId="{9FF797E6-0F77-4517-9B78-D597B59A84C7}" type="presParOf" srcId="{BCFDB285-7C18-43B0-A704-75BD548EDED1}" destId="{F7CC9984-EDF1-449A-A94E-4315945E7773}" srcOrd="6" destOrd="0" presId="urn:microsoft.com/office/officeart/2005/8/layout/lProcess3"/>
    <dgm:cxn modelId="{45F8930C-286B-434B-BEB4-CC80FEF8B8D5}" type="presParOf" srcId="{BCFDB285-7C18-43B0-A704-75BD548EDED1}" destId="{DAE04E19-82D7-41B2-9A7A-98AD502F459D}" srcOrd="7" destOrd="0" presId="urn:microsoft.com/office/officeart/2005/8/layout/lProcess3"/>
    <dgm:cxn modelId="{B4F7B3BF-7AB3-4961-8894-11F4A8545724}" type="presParOf" srcId="{BCFDB285-7C18-43B0-A704-75BD548EDED1}" destId="{B875CA35-DC16-4B35-BF38-CF807AB8765D}" srcOrd="8" destOrd="0" presId="urn:microsoft.com/office/officeart/2005/8/layout/lProcess3"/>
    <dgm:cxn modelId="{367C6643-2215-4971-BD41-B7C2CA9912BE}" type="presParOf" srcId="{BCFDB285-7C18-43B0-A704-75BD548EDED1}" destId="{EE23A7D9-C7C7-48F7-9606-A2926EBA9873}" srcOrd="9" destOrd="0" presId="urn:microsoft.com/office/officeart/2005/8/layout/lProcess3"/>
    <dgm:cxn modelId="{6B236A31-D60D-47C7-88B2-DB318F277706}" type="presParOf" srcId="{BCFDB285-7C18-43B0-A704-75BD548EDED1}" destId="{277ADC23-FFDE-4C34-B408-3E73D82DC355}" srcOrd="10" destOrd="0" presId="urn:microsoft.com/office/officeart/2005/8/layout/lProcess3"/>
    <dgm:cxn modelId="{90A27DE7-0151-45F9-9130-A3B7D4513DCD}" type="presParOf" srcId="{8D5D7711-EF28-474D-B734-3796BCDE7E73}" destId="{14B00792-CC31-473D-B81B-1D1FFD2D821B}" srcOrd="1" destOrd="0" presId="urn:microsoft.com/office/officeart/2005/8/layout/lProcess3"/>
    <dgm:cxn modelId="{90BF98B0-CAF0-49AD-A606-618885203D77}" type="presParOf" srcId="{8D5D7711-EF28-474D-B734-3796BCDE7E73}" destId="{EB16CDF8-0D0A-4869-97EE-5B4F81D2ADB2}" srcOrd="2" destOrd="0" presId="urn:microsoft.com/office/officeart/2005/8/layout/lProcess3"/>
    <dgm:cxn modelId="{A206C930-187C-4F0F-8F7A-BBAED026E00A}" type="presParOf" srcId="{EB16CDF8-0D0A-4869-97EE-5B4F81D2ADB2}" destId="{6D3D0CE5-F29D-4556-BB3A-E0430607EA6E}" srcOrd="0" destOrd="0" presId="urn:microsoft.com/office/officeart/2005/8/layout/lProcess3"/>
    <dgm:cxn modelId="{7306D0E1-C0F8-44EE-8579-6C90B2A2E604}" type="presParOf" srcId="{EB16CDF8-0D0A-4869-97EE-5B4F81D2ADB2}" destId="{B498996A-D2DE-4276-A0B6-874804ED9D52}" srcOrd="1" destOrd="0" presId="urn:microsoft.com/office/officeart/2005/8/layout/lProcess3"/>
    <dgm:cxn modelId="{D5F5368A-D6F5-408A-8ED8-9E462A6356C5}" type="presParOf" srcId="{EB16CDF8-0D0A-4869-97EE-5B4F81D2ADB2}" destId="{0ACD99D1-8BD8-41FE-8555-C6C2798C8DE0}" srcOrd="2" destOrd="0" presId="urn:microsoft.com/office/officeart/2005/8/layout/lProcess3"/>
    <dgm:cxn modelId="{6E109CC5-5F9B-4149-84BD-45256D652D19}" type="presParOf" srcId="{EB16CDF8-0D0A-4869-97EE-5B4F81D2ADB2}" destId="{5A8FAF1E-8B80-42DD-9413-29E3761BFEFB}" srcOrd="3" destOrd="0" presId="urn:microsoft.com/office/officeart/2005/8/layout/lProcess3"/>
    <dgm:cxn modelId="{E9E06E96-82BF-45D6-9ABA-6002FDAC44F6}" type="presParOf" srcId="{EB16CDF8-0D0A-4869-97EE-5B4F81D2ADB2}" destId="{E3B6938A-295B-4287-8A1C-AFD6FED58C34}" srcOrd="4" destOrd="0" presId="urn:microsoft.com/office/officeart/2005/8/layout/lProcess3"/>
    <dgm:cxn modelId="{FB42B270-FD25-49CA-9C24-C92A3C7EDEA7}" type="presParOf" srcId="{EB16CDF8-0D0A-4869-97EE-5B4F81D2ADB2}" destId="{214654D7-304B-4DD3-8C83-2E1E42F516B5}" srcOrd="5" destOrd="0" presId="urn:microsoft.com/office/officeart/2005/8/layout/lProcess3"/>
    <dgm:cxn modelId="{6C456896-AEBD-4E26-8929-F8DD502D10BB}" type="presParOf" srcId="{EB16CDF8-0D0A-4869-97EE-5B4F81D2ADB2}" destId="{17037E4A-B3E9-4212-B635-D04B46DC683F}" srcOrd="6" destOrd="0" presId="urn:microsoft.com/office/officeart/2005/8/layout/lProcess3"/>
    <dgm:cxn modelId="{0744DA4A-5C1F-4A77-8ACD-E6BE3B1A88F5}" type="presParOf" srcId="{EB16CDF8-0D0A-4869-97EE-5B4F81D2ADB2}" destId="{0CE6E920-D914-44F0-9E93-BE063E922F04}" srcOrd="7" destOrd="0" presId="urn:microsoft.com/office/officeart/2005/8/layout/lProcess3"/>
    <dgm:cxn modelId="{D9F6FE15-FD17-46D9-8FE4-436025376630}" type="presParOf" srcId="{EB16CDF8-0D0A-4869-97EE-5B4F81D2ADB2}" destId="{78B3EE54-AD32-462B-A2DB-8511DCD5F83B}" srcOrd="8" destOrd="0" presId="urn:microsoft.com/office/officeart/2005/8/layout/lProcess3"/>
    <dgm:cxn modelId="{9D1CCD6E-65DC-4770-AED5-2C653C6BB090}" type="presParOf" srcId="{EB16CDF8-0D0A-4869-97EE-5B4F81D2ADB2}" destId="{BFDC9870-33A7-495B-9A4A-ACC6E3B5ABD4}" srcOrd="9" destOrd="0" presId="urn:microsoft.com/office/officeart/2005/8/layout/lProcess3"/>
    <dgm:cxn modelId="{CBDCB1AE-D6C3-4295-9E7B-F9ABB1B36AC1}" type="presParOf" srcId="{EB16CDF8-0D0A-4869-97EE-5B4F81D2ADB2}" destId="{AE6E1E57-96AE-454B-9EEA-C19080C7371B}" srcOrd="10" destOrd="0" presId="urn:microsoft.com/office/officeart/2005/8/layout/lProcess3"/>
    <dgm:cxn modelId="{04475674-1A27-4017-8728-227AE43B191A}" type="presParOf" srcId="{8D5D7711-EF28-474D-B734-3796BCDE7E73}" destId="{DCAEE11B-A28F-47C8-B65D-C0903C23CFAD}" srcOrd="3" destOrd="0" presId="urn:microsoft.com/office/officeart/2005/8/layout/lProcess3"/>
    <dgm:cxn modelId="{F96152B5-7115-42B3-84B8-6674A56B8FA6}" type="presParOf" srcId="{8D5D7711-EF28-474D-B734-3796BCDE7E73}" destId="{0FEA743F-4CC3-4F18-9DB0-5D566AC74C31}" srcOrd="4" destOrd="0" presId="urn:microsoft.com/office/officeart/2005/8/layout/lProcess3"/>
    <dgm:cxn modelId="{162965C4-2750-4FD0-9F70-203C6A0B443B}" type="presParOf" srcId="{0FEA743F-4CC3-4F18-9DB0-5D566AC74C31}" destId="{AE75BB39-3202-40BF-B8C0-A9109C52E640}" srcOrd="0" destOrd="0" presId="urn:microsoft.com/office/officeart/2005/8/layout/lProcess3"/>
    <dgm:cxn modelId="{10EE98B7-943D-4B10-A1F3-0800E0A286DB}" type="presParOf" srcId="{0FEA743F-4CC3-4F18-9DB0-5D566AC74C31}" destId="{43DB8AC5-D18B-4202-BF46-F0D62164847D}" srcOrd="1" destOrd="0" presId="urn:microsoft.com/office/officeart/2005/8/layout/lProcess3"/>
    <dgm:cxn modelId="{EFFDA1BB-4CE3-4937-B54C-B4B88D976D01}" type="presParOf" srcId="{0FEA743F-4CC3-4F18-9DB0-5D566AC74C31}" destId="{25DBC6EA-1FC8-4EB7-A0EF-D3618A528EFF}" srcOrd="2" destOrd="0" presId="urn:microsoft.com/office/officeart/2005/8/layout/lProcess3"/>
    <dgm:cxn modelId="{7E58A916-EF25-4D6B-826C-87E6BE965B19}" type="presParOf" srcId="{0FEA743F-4CC3-4F18-9DB0-5D566AC74C31}" destId="{91FA600D-9288-4116-8D1F-AD1AA8488B13}" srcOrd="3" destOrd="0" presId="urn:microsoft.com/office/officeart/2005/8/layout/lProcess3"/>
    <dgm:cxn modelId="{6DF12C93-3C4C-42F0-85B0-C085507CCC11}" type="presParOf" srcId="{0FEA743F-4CC3-4F18-9DB0-5D566AC74C31}" destId="{C364892A-FB1C-4674-B6AC-74BBF6DB2CB5}" srcOrd="4" destOrd="0" presId="urn:microsoft.com/office/officeart/2005/8/layout/lProcess3"/>
    <dgm:cxn modelId="{E8C43A55-7E38-4629-9389-F8395D13A320}" type="presParOf" srcId="{0FEA743F-4CC3-4F18-9DB0-5D566AC74C31}" destId="{048CD2DB-4BE4-49B5-9A08-778DBF52D50C}" srcOrd="5" destOrd="0" presId="urn:microsoft.com/office/officeart/2005/8/layout/lProcess3"/>
    <dgm:cxn modelId="{0D5DB4AF-402E-4950-9195-F58CF83511FD}" type="presParOf" srcId="{0FEA743F-4CC3-4F18-9DB0-5D566AC74C31}" destId="{F37191D3-B1DD-4CB2-B412-94A960B28D76}" srcOrd="6" destOrd="0" presId="urn:microsoft.com/office/officeart/2005/8/layout/lProcess3"/>
    <dgm:cxn modelId="{74B01C9F-5A0D-4852-8DC3-B9975E1E1FC1}" type="presParOf" srcId="{0FEA743F-4CC3-4F18-9DB0-5D566AC74C31}" destId="{E8474AAE-69BE-4B5F-85A8-E20734B38381}" srcOrd="7" destOrd="0" presId="urn:microsoft.com/office/officeart/2005/8/layout/lProcess3"/>
    <dgm:cxn modelId="{0473282C-0CF3-4260-95BF-3D3E45195542}" type="presParOf" srcId="{0FEA743F-4CC3-4F18-9DB0-5D566AC74C31}" destId="{20BED6B3-6E9C-4203-882E-5BCA22BD58BB}" srcOrd="8" destOrd="0" presId="urn:microsoft.com/office/officeart/2005/8/layout/lProcess3"/>
    <dgm:cxn modelId="{BF7A0F3B-23E2-4271-BEE2-B4B25CBF574B}" type="presParOf" srcId="{0FEA743F-4CC3-4F18-9DB0-5D566AC74C31}" destId="{3C3BB3BD-85CE-45DE-B176-D2DAFB3E9E88}" srcOrd="9" destOrd="0" presId="urn:microsoft.com/office/officeart/2005/8/layout/lProcess3"/>
    <dgm:cxn modelId="{3FA8BB6C-A4C2-4519-A906-C52DB712F4D2}" type="presParOf" srcId="{0FEA743F-4CC3-4F18-9DB0-5D566AC74C31}" destId="{0875AED0-CA6B-475A-B164-0122FD7E49CE}" srcOrd="10" destOrd="0" presId="urn:microsoft.com/office/officeart/2005/8/layout/lProcess3"/>
    <dgm:cxn modelId="{863777A1-8D4C-41CF-BC83-77F2FEF17E6B}" type="presParOf" srcId="{8D5D7711-EF28-474D-B734-3796BCDE7E73}" destId="{AF9DB31E-77DB-4362-A3C4-426CD0D20B7E}" srcOrd="5" destOrd="0" presId="urn:microsoft.com/office/officeart/2005/8/layout/lProcess3"/>
    <dgm:cxn modelId="{FF8E5E27-A1B8-4E50-B786-0B8DE5D4E320}" type="presParOf" srcId="{8D5D7711-EF28-474D-B734-3796BCDE7E73}" destId="{C9144357-6576-4E13-B87D-AA89EAE6DE88}" srcOrd="6" destOrd="0" presId="urn:microsoft.com/office/officeart/2005/8/layout/lProcess3"/>
    <dgm:cxn modelId="{8D613F6A-D49F-456F-9ACE-D4347D73D49F}" type="presParOf" srcId="{C9144357-6576-4E13-B87D-AA89EAE6DE88}" destId="{06EA3287-FE01-4A1B-A9A4-5D4F2CBC1EB1}" srcOrd="0" destOrd="0" presId="urn:microsoft.com/office/officeart/2005/8/layout/lProcess3"/>
    <dgm:cxn modelId="{B395124B-DAEA-4FB9-B271-B3F53F5D6A08}" type="presParOf" srcId="{C9144357-6576-4E13-B87D-AA89EAE6DE88}" destId="{98E215C5-78E8-4AB9-9AE3-306ACDBA8227}" srcOrd="1" destOrd="0" presId="urn:microsoft.com/office/officeart/2005/8/layout/lProcess3"/>
    <dgm:cxn modelId="{B58E7D11-B5E9-4248-BEC2-B962B2251CBD}" type="presParOf" srcId="{C9144357-6576-4E13-B87D-AA89EAE6DE88}" destId="{5FFA70E1-CB53-4064-BEDA-922B48EF3E2B}" srcOrd="2" destOrd="0" presId="urn:microsoft.com/office/officeart/2005/8/layout/lProcess3"/>
    <dgm:cxn modelId="{078BF16C-31DF-4665-90BA-99F66B09B064}" type="presParOf" srcId="{C9144357-6576-4E13-B87D-AA89EAE6DE88}" destId="{A435B314-13BF-44FE-AD67-DC5ADF4A6FA4}" srcOrd="3" destOrd="0" presId="urn:microsoft.com/office/officeart/2005/8/layout/lProcess3"/>
    <dgm:cxn modelId="{C6721E8A-67B3-4A2B-80AC-A121CCED8ECE}" type="presParOf" srcId="{C9144357-6576-4E13-B87D-AA89EAE6DE88}" destId="{4571426D-60D2-41CE-AA47-BE0D96B9A233}" srcOrd="4" destOrd="0" presId="urn:microsoft.com/office/officeart/2005/8/layout/lProcess3"/>
    <dgm:cxn modelId="{B516C25B-F8DE-46B1-B1A3-5AB280EEC0B5}" type="presParOf" srcId="{C9144357-6576-4E13-B87D-AA89EAE6DE88}" destId="{F8C7C7DC-7A3E-4FFF-877E-49338EA21DFE}" srcOrd="5" destOrd="0" presId="urn:microsoft.com/office/officeart/2005/8/layout/lProcess3"/>
    <dgm:cxn modelId="{689B6C6A-1DE2-40F8-83A0-5EC1790370E8}" type="presParOf" srcId="{C9144357-6576-4E13-B87D-AA89EAE6DE88}" destId="{BAF4BD1C-B1DB-4D34-8BDF-5B427875D114}" srcOrd="6" destOrd="0" presId="urn:microsoft.com/office/officeart/2005/8/layout/lProcess3"/>
    <dgm:cxn modelId="{1782B6EB-809A-4293-B00B-0F2ABF3209CD}" type="presParOf" srcId="{C9144357-6576-4E13-B87D-AA89EAE6DE88}" destId="{FF1A2626-360F-4518-9EE2-6E568F7E4712}" srcOrd="7" destOrd="0" presId="urn:microsoft.com/office/officeart/2005/8/layout/lProcess3"/>
    <dgm:cxn modelId="{501A5C97-E860-4843-8432-4F6D1D4158A3}" type="presParOf" srcId="{C9144357-6576-4E13-B87D-AA89EAE6DE88}" destId="{C732E3E1-D8DC-4B27-B43E-EE178E9912EB}" srcOrd="8" destOrd="0" presId="urn:microsoft.com/office/officeart/2005/8/layout/lProcess3"/>
    <dgm:cxn modelId="{02962C1D-0C30-4F93-ABD7-9527FE0465AE}" type="presParOf" srcId="{C9144357-6576-4E13-B87D-AA89EAE6DE88}" destId="{0C1A2201-3917-4104-AD41-149A47746F9F}" srcOrd="9" destOrd="0" presId="urn:microsoft.com/office/officeart/2005/8/layout/lProcess3"/>
    <dgm:cxn modelId="{4A27B29D-B78A-4011-8984-666DD930F03B}" type="presParOf" srcId="{C9144357-6576-4E13-B87D-AA89EAE6DE88}" destId="{2485F660-EECC-4756-9BF6-F649265980B7}" srcOrd="10" destOrd="0" presId="urn:microsoft.com/office/officeart/2005/8/layout/lProcess3"/>
    <dgm:cxn modelId="{3C7619FE-5F93-49D9-9CD9-BCE96E901054}" type="presParOf" srcId="{8D5D7711-EF28-474D-B734-3796BCDE7E73}" destId="{C1E3DF01-46AE-4303-B107-5777321A4700}" srcOrd="7" destOrd="0" presId="urn:microsoft.com/office/officeart/2005/8/layout/lProcess3"/>
    <dgm:cxn modelId="{B21548BE-3CFF-4F7A-A43B-A3FDC6D27117}" type="presParOf" srcId="{8D5D7711-EF28-474D-B734-3796BCDE7E73}" destId="{942930C7-021F-45D1-AD2D-771662E6509E}" srcOrd="8" destOrd="0" presId="urn:microsoft.com/office/officeart/2005/8/layout/lProcess3"/>
    <dgm:cxn modelId="{15AAD1F1-01B1-4927-A764-2F646A922273}" type="presParOf" srcId="{942930C7-021F-45D1-AD2D-771662E6509E}" destId="{B91F3425-5B27-4BB3-AF4E-92391DC1AEE5}" srcOrd="0" destOrd="0" presId="urn:microsoft.com/office/officeart/2005/8/layout/lProcess3"/>
    <dgm:cxn modelId="{E2163DB0-A8A9-425B-8F62-6B2987E4898A}" type="presParOf" srcId="{942930C7-021F-45D1-AD2D-771662E6509E}" destId="{EA500CD5-1330-4FEE-851A-2F69838E8087}" srcOrd="1" destOrd="0" presId="urn:microsoft.com/office/officeart/2005/8/layout/lProcess3"/>
    <dgm:cxn modelId="{55DB9F6F-3868-41F8-AA61-CCEF2B43927F}" type="presParOf" srcId="{942930C7-021F-45D1-AD2D-771662E6509E}" destId="{D9A7A6D7-FFC9-4A0D-9043-B41F9BC5DB03}" srcOrd="2" destOrd="0" presId="urn:microsoft.com/office/officeart/2005/8/layout/lProcess3"/>
    <dgm:cxn modelId="{484A6A46-9257-4BFC-A652-75E8D23326A3}" type="presParOf" srcId="{942930C7-021F-45D1-AD2D-771662E6509E}" destId="{D8FAD857-88BB-4B4F-B495-00C5DD9F9181}" srcOrd="3" destOrd="0" presId="urn:microsoft.com/office/officeart/2005/8/layout/lProcess3"/>
    <dgm:cxn modelId="{E9486DFC-31AE-4F10-ADC5-1210362F0B82}" type="presParOf" srcId="{942930C7-021F-45D1-AD2D-771662E6509E}" destId="{212FD93C-A2C6-462B-A3D7-17ED7287E884}" srcOrd="4" destOrd="0" presId="urn:microsoft.com/office/officeart/2005/8/layout/lProcess3"/>
    <dgm:cxn modelId="{80E28003-080E-427D-9358-6FD1CCD56BA0}" type="presParOf" srcId="{942930C7-021F-45D1-AD2D-771662E6509E}" destId="{00844628-6B7F-4E56-A443-408E9105846A}" srcOrd="5" destOrd="0" presId="urn:microsoft.com/office/officeart/2005/8/layout/lProcess3"/>
    <dgm:cxn modelId="{B21089FE-0439-498E-9CB7-7C5F8C16F433}" type="presParOf" srcId="{942930C7-021F-45D1-AD2D-771662E6509E}" destId="{F0DF4F11-4A4B-4184-B37A-BDD5C2D822BD}" srcOrd="6" destOrd="0" presId="urn:microsoft.com/office/officeart/2005/8/layout/lProcess3"/>
    <dgm:cxn modelId="{42FBB033-32F2-429F-B409-F845C6118757}" type="presParOf" srcId="{942930C7-021F-45D1-AD2D-771662E6509E}" destId="{7306D8BD-7720-44D1-9218-2B28D1066BA0}" srcOrd="7" destOrd="0" presId="urn:microsoft.com/office/officeart/2005/8/layout/lProcess3"/>
    <dgm:cxn modelId="{9C8EA531-BAAC-412D-BD90-6F5BA446E73A}" type="presParOf" srcId="{942930C7-021F-45D1-AD2D-771662E6509E}" destId="{31F144C1-873E-4BA4-9DD4-1F2C12C286BE}" srcOrd="8" destOrd="0" presId="urn:microsoft.com/office/officeart/2005/8/layout/lProcess3"/>
    <dgm:cxn modelId="{A2F51B0A-F656-422A-B2C9-122BE5B1B3BC}" type="presParOf" srcId="{942930C7-021F-45D1-AD2D-771662E6509E}" destId="{D5F4F94F-D773-4284-9263-F92062C78923}" srcOrd="9" destOrd="0" presId="urn:microsoft.com/office/officeart/2005/8/layout/lProcess3"/>
    <dgm:cxn modelId="{D0B3CAD2-BD0A-4DCF-B79A-A20C0A4E81DD}" type="presParOf" srcId="{942930C7-021F-45D1-AD2D-771662E6509E}" destId="{00A28D8A-5840-41BA-B2D9-C87C39A629AA}" srcOrd="10" destOrd="0" presId="urn:microsoft.com/office/officeart/2005/8/layout/lProcess3"/>
    <dgm:cxn modelId="{02F5AF01-01FA-44DB-9326-739BC6694E1B}" type="presParOf" srcId="{8D5D7711-EF28-474D-B734-3796BCDE7E73}" destId="{32FB9A76-DA58-4F4A-BAA4-82DBD1C8D70D}" srcOrd="9" destOrd="0" presId="urn:microsoft.com/office/officeart/2005/8/layout/lProcess3"/>
    <dgm:cxn modelId="{1A6BEE30-A331-4EF6-9D24-5B7A0D6DF9C9}" type="presParOf" srcId="{8D5D7711-EF28-474D-B734-3796BCDE7E73}" destId="{FFA6C9F0-1DA0-4514-84EE-E58605E6148A}" srcOrd="10" destOrd="0" presId="urn:microsoft.com/office/officeart/2005/8/layout/lProcess3"/>
    <dgm:cxn modelId="{C728863D-0252-4297-BD51-9F6739D522C2}" type="presParOf" srcId="{FFA6C9F0-1DA0-4514-84EE-E58605E6148A}" destId="{4BE1D9F1-11D1-42E9-A5C1-EDC5C2042306}" srcOrd="0" destOrd="0" presId="urn:microsoft.com/office/officeart/2005/8/layout/lProcess3"/>
    <dgm:cxn modelId="{4E334737-CE06-4D32-9726-F6031909AB53}" type="presParOf" srcId="{FFA6C9F0-1DA0-4514-84EE-E58605E6148A}" destId="{A1614C9B-1950-4ABC-8822-65DE328072B5}" srcOrd="1" destOrd="0" presId="urn:microsoft.com/office/officeart/2005/8/layout/lProcess3"/>
    <dgm:cxn modelId="{12B208E5-42B8-460C-AFC3-8741839D330D}" type="presParOf" srcId="{FFA6C9F0-1DA0-4514-84EE-E58605E6148A}" destId="{0CCBC408-1780-4537-9128-6EDA8D33FDA8}" srcOrd="2" destOrd="0" presId="urn:microsoft.com/office/officeart/2005/8/layout/lProcess3"/>
    <dgm:cxn modelId="{93C032F9-23C7-41D4-BB28-39041E7F32BB}" type="presParOf" srcId="{FFA6C9F0-1DA0-4514-84EE-E58605E6148A}" destId="{DD5EC4CD-A788-435C-896F-094A5D9D4497}" srcOrd="3" destOrd="0" presId="urn:microsoft.com/office/officeart/2005/8/layout/lProcess3"/>
    <dgm:cxn modelId="{A82BC159-EDD7-4F6C-85B6-CDD999F07222}" type="presParOf" srcId="{FFA6C9F0-1DA0-4514-84EE-E58605E6148A}" destId="{933583FC-11A5-4347-923C-37BB9F629BBE}" srcOrd="4" destOrd="0" presId="urn:microsoft.com/office/officeart/2005/8/layout/lProcess3"/>
    <dgm:cxn modelId="{A71B3F62-8363-4999-BCCE-DF06977AC2C3}" type="presParOf" srcId="{FFA6C9F0-1DA0-4514-84EE-E58605E6148A}" destId="{522EAB3D-6BF9-44BE-AF19-8F2AF70D1E16}" srcOrd="5" destOrd="0" presId="urn:microsoft.com/office/officeart/2005/8/layout/lProcess3"/>
    <dgm:cxn modelId="{507E7726-1F80-4AE9-8EBA-30E3DD7649C3}" type="presParOf" srcId="{FFA6C9F0-1DA0-4514-84EE-E58605E6148A}" destId="{74BCEFAA-5C90-40BD-B3AC-5B66478922A1}" srcOrd="6" destOrd="0" presId="urn:microsoft.com/office/officeart/2005/8/layout/lProcess3"/>
    <dgm:cxn modelId="{78FD7C51-6FCC-4B80-A12C-91AFAFB66305}" type="presParOf" srcId="{FFA6C9F0-1DA0-4514-84EE-E58605E6148A}" destId="{688F10E0-90BF-4A32-9E4E-103D604B46F4}" srcOrd="7" destOrd="0" presId="urn:microsoft.com/office/officeart/2005/8/layout/lProcess3"/>
    <dgm:cxn modelId="{D6DAA712-AA16-45B2-8FD6-6F98FBD8C147}" type="presParOf" srcId="{FFA6C9F0-1DA0-4514-84EE-E58605E6148A}" destId="{9F84EA23-3ACE-46C8-A885-97BF8D17E87E}" srcOrd="8" destOrd="0" presId="urn:microsoft.com/office/officeart/2005/8/layout/lProcess3"/>
    <dgm:cxn modelId="{70745246-062C-4DED-B928-B43629C74D78}" type="presParOf" srcId="{FFA6C9F0-1DA0-4514-84EE-E58605E6148A}" destId="{C4EEB023-2769-4498-933E-5551350C1895}" srcOrd="9" destOrd="0" presId="urn:microsoft.com/office/officeart/2005/8/layout/lProcess3"/>
    <dgm:cxn modelId="{8EED7F1B-5A2E-4BD7-A8DC-2449D9C08D00}" type="presParOf" srcId="{FFA6C9F0-1DA0-4514-84EE-E58605E6148A}" destId="{FF9AB6CF-8612-4FF1-91D5-3759D52FD07A}" srcOrd="1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12811-B922-47EF-A448-6CFBB23B6BBB}">
      <dsp:nvSpPr>
        <dsp:cNvPr id="0" name=""/>
        <dsp:cNvSpPr/>
      </dsp:nvSpPr>
      <dsp:spPr>
        <a:xfrm rot="10800000">
          <a:off x="7136075" y="429346"/>
          <a:ext cx="2006947" cy="80277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300" kern="1200" dirty="0" smtClean="0">
              <a:cs typeface="Gorme" pitchFamily="2" charset="-79"/>
            </a:rPr>
            <a:t>חודש ארגון</a:t>
          </a:r>
        </a:p>
        <a:p>
          <a:pPr lvl="0" algn="ctr" rtl="1">
            <a:spcBef>
              <a:spcPct val="0"/>
            </a:spcBef>
          </a:pPr>
          <a:endParaRPr lang="he-IL" sz="2300" kern="1200" dirty="0">
            <a:cs typeface="Gorme" pitchFamily="2" charset="-79"/>
          </a:endParaRPr>
        </a:p>
      </dsp:txBody>
      <dsp:txXfrm rot="10800000">
        <a:off x="7537464" y="429346"/>
        <a:ext cx="1204169" cy="802778"/>
      </dsp:txXfrm>
    </dsp:sp>
    <dsp:sp modelId="{392E109F-2A31-496B-8D6D-A0F94E0EC256}">
      <dsp:nvSpPr>
        <dsp:cNvPr id="0" name=""/>
        <dsp:cNvSpPr/>
      </dsp:nvSpPr>
      <dsp:spPr>
        <a:xfrm rot="10800000">
          <a:off x="5731212" y="497582"/>
          <a:ext cx="1665766" cy="666306"/>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985" rIns="13970" bIns="6985" numCol="1" spcCol="1270" anchor="ctr" anchorCtr="0">
          <a:noAutofit/>
        </a:bodyPr>
        <a:lstStyle/>
        <a:p>
          <a:pPr lvl="0" algn="ctr" defTabSz="488950" rtl="1">
            <a:lnSpc>
              <a:spcPct val="90000"/>
            </a:lnSpc>
            <a:spcBef>
              <a:spcPct val="0"/>
            </a:spcBef>
            <a:spcAft>
              <a:spcPct val="35000"/>
            </a:spcAft>
          </a:pPr>
          <a:r>
            <a:rPr lang="he-IL" sz="1100" b="1" kern="1200" dirty="0" smtClean="0">
              <a:cs typeface="Gorme" pitchFamily="2" charset="-79"/>
            </a:rPr>
            <a:t>פעולה 1-</a:t>
          </a:r>
        </a:p>
        <a:p>
          <a:pPr lvl="0" algn="ctr" defTabSz="488950" rtl="1">
            <a:lnSpc>
              <a:spcPct val="90000"/>
            </a:lnSpc>
            <a:spcBef>
              <a:spcPct val="0"/>
            </a:spcBef>
            <a:spcAft>
              <a:spcPct val="35000"/>
            </a:spcAft>
          </a:pPr>
          <a:r>
            <a:rPr lang="he-IL" sz="1100" kern="1200" dirty="0" smtClean="0">
              <a:cs typeface="Gorme" pitchFamily="2" charset="-79"/>
            </a:rPr>
            <a:t>פעולת פתיחה והיכרות</a:t>
          </a:r>
          <a:endParaRPr lang="en-US" sz="1100" kern="1200" dirty="0" smtClean="0">
            <a:cs typeface="Gorme" pitchFamily="2" charset="-79"/>
          </a:endParaRPr>
        </a:p>
      </dsp:txBody>
      <dsp:txXfrm rot="10800000">
        <a:off x="6064365" y="497582"/>
        <a:ext cx="999460" cy="666306"/>
      </dsp:txXfrm>
    </dsp:sp>
    <dsp:sp modelId="{D9664B93-10AD-490C-ADC1-F1002B214B92}">
      <dsp:nvSpPr>
        <dsp:cNvPr id="0" name=""/>
        <dsp:cNvSpPr/>
      </dsp:nvSpPr>
      <dsp:spPr>
        <a:xfrm rot="10800000">
          <a:off x="4298653" y="497582"/>
          <a:ext cx="1665766" cy="666306"/>
        </a:xfrm>
        <a:prstGeom prst="chevron">
          <a:avLst/>
        </a:prstGeom>
        <a:solidFill>
          <a:schemeClr val="accent3">
            <a:tint val="40000"/>
            <a:alpha val="90000"/>
            <a:hueOff val="369547"/>
            <a:satOff val="-476"/>
            <a:lumOff val="-37"/>
            <a:alphaOff val="0"/>
          </a:schemeClr>
        </a:solidFill>
        <a:ln w="25400" cap="flat" cmpd="sng" algn="ctr">
          <a:solidFill>
            <a:schemeClr val="accent3">
              <a:tint val="40000"/>
              <a:alpha val="90000"/>
              <a:hueOff val="369547"/>
              <a:satOff val="-476"/>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985" rIns="13970" bIns="6985" numCol="1" spcCol="1270" anchor="ctr" anchorCtr="0">
          <a:noAutofit/>
        </a:bodyPr>
        <a:lstStyle/>
        <a:p>
          <a:pPr lvl="0" algn="ctr" defTabSz="488950" rtl="1">
            <a:lnSpc>
              <a:spcPct val="90000"/>
            </a:lnSpc>
            <a:spcBef>
              <a:spcPct val="0"/>
            </a:spcBef>
            <a:spcAft>
              <a:spcPct val="35000"/>
            </a:spcAft>
          </a:pPr>
          <a:r>
            <a:rPr lang="he-IL" sz="1100" b="1" kern="1200" dirty="0" smtClean="0">
              <a:cs typeface="Gorme" pitchFamily="2" charset="-79"/>
            </a:rPr>
            <a:t>פעולה 2-</a:t>
          </a:r>
        </a:p>
        <a:p>
          <a:pPr lvl="0" algn="ctr" defTabSz="488950" rtl="1">
            <a:lnSpc>
              <a:spcPct val="90000"/>
            </a:lnSpc>
            <a:spcBef>
              <a:spcPct val="0"/>
            </a:spcBef>
            <a:spcAft>
              <a:spcPct val="35000"/>
            </a:spcAft>
          </a:pPr>
          <a:r>
            <a:rPr lang="he-IL" sz="1100" kern="1200" dirty="0" smtClean="0">
              <a:cs typeface="Gorme" pitchFamily="2" charset="-79"/>
            </a:rPr>
            <a:t>הגדרת קבוצה</a:t>
          </a:r>
          <a:endParaRPr lang="en-US" sz="1100" kern="1200" dirty="0" smtClean="0">
            <a:cs typeface="Gorme" pitchFamily="2" charset="-79"/>
          </a:endParaRPr>
        </a:p>
      </dsp:txBody>
      <dsp:txXfrm rot="10800000">
        <a:off x="4631806" y="497582"/>
        <a:ext cx="999460" cy="666306"/>
      </dsp:txXfrm>
    </dsp:sp>
    <dsp:sp modelId="{F7CC9984-EDF1-449A-A94E-4315945E7773}">
      <dsp:nvSpPr>
        <dsp:cNvPr id="0" name=""/>
        <dsp:cNvSpPr/>
      </dsp:nvSpPr>
      <dsp:spPr>
        <a:xfrm rot="10800000">
          <a:off x="2866094" y="497582"/>
          <a:ext cx="1665766" cy="666306"/>
        </a:xfrm>
        <a:prstGeom prst="chevron">
          <a:avLst/>
        </a:prstGeom>
        <a:solidFill>
          <a:schemeClr val="accent3">
            <a:tint val="40000"/>
            <a:alpha val="90000"/>
            <a:hueOff val="739093"/>
            <a:satOff val="-951"/>
            <a:lumOff val="-74"/>
            <a:alphaOff val="0"/>
          </a:schemeClr>
        </a:solidFill>
        <a:ln w="25400" cap="flat" cmpd="sng" algn="ctr">
          <a:solidFill>
            <a:schemeClr val="accent3">
              <a:tint val="40000"/>
              <a:alpha val="90000"/>
              <a:hueOff val="739093"/>
              <a:satOff val="-951"/>
              <a:lumOff val="-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985" rIns="13970" bIns="6985" numCol="1" spcCol="1270" anchor="ctr" anchorCtr="0">
          <a:noAutofit/>
        </a:bodyPr>
        <a:lstStyle/>
        <a:p>
          <a:pPr marR="0" lvl="0" algn="ctr" defTabSz="488950" rtl="1" eaLnBrk="1" fontAlgn="auto" latinLnBrk="0" hangingPunct="1">
            <a:lnSpc>
              <a:spcPct val="90000"/>
            </a:lnSpc>
            <a:spcBef>
              <a:spcPct val="0"/>
            </a:spcBef>
            <a:spcAft>
              <a:spcPct val="35000"/>
            </a:spcAft>
            <a:buClrTx/>
            <a:buSzTx/>
            <a:buFontTx/>
            <a:tabLst/>
            <a:defRPr/>
          </a:pPr>
          <a:endParaRPr lang="he-IL" sz="1100" b="1" kern="1200" dirty="0" smtClean="0">
            <a:cs typeface="Gorme" pitchFamily="2" charset="-79"/>
          </a:endParaRPr>
        </a:p>
        <a:p>
          <a:pPr marR="0" lvl="0" algn="ctr" defTabSz="488950" rtl="1" eaLnBrk="1" fontAlgn="auto" latinLnBrk="0" hangingPunct="1">
            <a:lnSpc>
              <a:spcPct val="90000"/>
            </a:lnSpc>
            <a:spcBef>
              <a:spcPct val="0"/>
            </a:spcBef>
            <a:spcAft>
              <a:spcPct val="35000"/>
            </a:spcAft>
            <a:buClrTx/>
            <a:buSzTx/>
            <a:buFontTx/>
            <a:tabLst/>
            <a:defRPr/>
          </a:pPr>
          <a:r>
            <a:rPr lang="he-IL" sz="1100" b="1" kern="1200" dirty="0" smtClean="0">
              <a:cs typeface="Gorme" pitchFamily="2" charset="-79"/>
            </a:rPr>
            <a:t>פעולה 3-</a:t>
          </a:r>
        </a:p>
        <a:p>
          <a:pPr marR="0" lvl="0" algn="ctr" defTabSz="488950" rtl="1" eaLnBrk="1" fontAlgn="auto" latinLnBrk="0" hangingPunct="1">
            <a:lnSpc>
              <a:spcPct val="90000"/>
            </a:lnSpc>
            <a:spcBef>
              <a:spcPct val="0"/>
            </a:spcBef>
            <a:spcAft>
              <a:spcPct val="35000"/>
            </a:spcAft>
            <a:buClrTx/>
            <a:buSzTx/>
            <a:buFontTx/>
            <a:tabLst/>
            <a:defRPr/>
          </a:pPr>
          <a:r>
            <a:rPr lang="he-IL" sz="1100" kern="1200" dirty="0" smtClean="0">
              <a:cs typeface="Gorme" pitchFamily="2" charset="-79"/>
            </a:rPr>
            <a:t>קביעת נורמות וכללי מסגרת</a:t>
          </a:r>
          <a:endParaRPr lang="en-US" sz="1100" kern="1200" dirty="0" smtClean="0">
            <a:cs typeface="Gorme" pitchFamily="2" charset="-79"/>
          </a:endParaRPr>
        </a:p>
        <a:p>
          <a:pPr lvl="0" algn="ctr" defTabSz="488950" rtl="1">
            <a:lnSpc>
              <a:spcPct val="90000"/>
            </a:lnSpc>
            <a:spcBef>
              <a:spcPct val="0"/>
            </a:spcBef>
            <a:spcAft>
              <a:spcPct val="35000"/>
            </a:spcAft>
          </a:pPr>
          <a:endParaRPr lang="he-IL" sz="1100" kern="1200" dirty="0">
            <a:cs typeface="Gorme" pitchFamily="2" charset="-79"/>
          </a:endParaRPr>
        </a:p>
      </dsp:txBody>
      <dsp:txXfrm rot="10800000">
        <a:off x="3199247" y="497582"/>
        <a:ext cx="999460" cy="666306"/>
      </dsp:txXfrm>
    </dsp:sp>
    <dsp:sp modelId="{B875CA35-DC16-4B35-BF38-CF807AB8765D}">
      <dsp:nvSpPr>
        <dsp:cNvPr id="0" name=""/>
        <dsp:cNvSpPr/>
      </dsp:nvSpPr>
      <dsp:spPr>
        <a:xfrm rot="10800000">
          <a:off x="1433535" y="497582"/>
          <a:ext cx="1665766" cy="666306"/>
        </a:xfrm>
        <a:prstGeom prst="chevron">
          <a:avLst/>
        </a:prstGeom>
        <a:solidFill>
          <a:schemeClr val="accent3">
            <a:tint val="40000"/>
            <a:alpha val="90000"/>
            <a:hueOff val="1108640"/>
            <a:satOff val="-1427"/>
            <a:lumOff val="-111"/>
            <a:alphaOff val="0"/>
          </a:schemeClr>
        </a:solidFill>
        <a:ln w="25400" cap="flat" cmpd="sng" algn="ctr">
          <a:solidFill>
            <a:schemeClr val="accent3">
              <a:tint val="40000"/>
              <a:alpha val="90000"/>
              <a:hueOff val="1108640"/>
              <a:satOff val="-1427"/>
              <a:lumOff val="-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985" rIns="13970" bIns="6985" numCol="1" spcCol="1270" anchor="ctr" anchorCtr="0">
          <a:noAutofit/>
        </a:bodyPr>
        <a:lstStyle/>
        <a:p>
          <a:pPr marR="0" lvl="0" algn="ctr" defTabSz="488950" rtl="1" eaLnBrk="1" fontAlgn="auto" latinLnBrk="0" hangingPunct="1">
            <a:lnSpc>
              <a:spcPct val="90000"/>
            </a:lnSpc>
            <a:spcBef>
              <a:spcPct val="0"/>
            </a:spcBef>
            <a:spcAft>
              <a:spcPct val="35000"/>
            </a:spcAft>
            <a:buClrTx/>
            <a:buSzTx/>
            <a:buFontTx/>
            <a:tabLst/>
            <a:defRPr/>
          </a:pPr>
          <a:r>
            <a:rPr lang="he-IL" sz="1100" b="1" kern="1200" dirty="0" smtClean="0">
              <a:cs typeface="Gorme" pitchFamily="2" charset="-79"/>
            </a:rPr>
            <a:t>פעולה 4-</a:t>
          </a:r>
        </a:p>
        <a:p>
          <a:pPr marR="0" lvl="0" algn="ctr" defTabSz="488950" rtl="1" eaLnBrk="1" fontAlgn="auto" latinLnBrk="0" hangingPunct="1">
            <a:lnSpc>
              <a:spcPct val="90000"/>
            </a:lnSpc>
            <a:spcBef>
              <a:spcPct val="0"/>
            </a:spcBef>
            <a:spcAft>
              <a:spcPct val="35000"/>
            </a:spcAft>
            <a:buClrTx/>
            <a:buSzTx/>
            <a:buFontTx/>
            <a:tabLst/>
            <a:defRPr/>
          </a:pPr>
          <a:r>
            <a:rPr lang="he-IL" sz="1100" kern="1200" dirty="0" smtClean="0">
              <a:cs typeface="Gorme" pitchFamily="2" charset="-79"/>
            </a:rPr>
            <a:t>היישוב והקן שלי</a:t>
          </a:r>
          <a:endParaRPr lang="en-US" sz="1100" kern="1200" dirty="0" smtClean="0">
            <a:cs typeface="Gorme" pitchFamily="2" charset="-79"/>
          </a:endParaRPr>
        </a:p>
        <a:p>
          <a:pPr lvl="0" algn="ctr" defTabSz="488950" rtl="1">
            <a:lnSpc>
              <a:spcPct val="90000"/>
            </a:lnSpc>
            <a:spcBef>
              <a:spcPct val="0"/>
            </a:spcBef>
            <a:spcAft>
              <a:spcPct val="35000"/>
            </a:spcAft>
          </a:pPr>
          <a:endParaRPr lang="he-IL" sz="1100" kern="1200" dirty="0">
            <a:cs typeface="Gorme" pitchFamily="2" charset="-79"/>
          </a:endParaRPr>
        </a:p>
      </dsp:txBody>
      <dsp:txXfrm rot="10800000">
        <a:off x="1766688" y="497582"/>
        <a:ext cx="999460" cy="666306"/>
      </dsp:txXfrm>
    </dsp:sp>
    <dsp:sp modelId="{277ADC23-FFDE-4C34-B408-3E73D82DC355}">
      <dsp:nvSpPr>
        <dsp:cNvPr id="0" name=""/>
        <dsp:cNvSpPr/>
      </dsp:nvSpPr>
      <dsp:spPr>
        <a:xfrm rot="10800000">
          <a:off x="976" y="497582"/>
          <a:ext cx="1665766" cy="666306"/>
        </a:xfrm>
        <a:prstGeom prst="chevron">
          <a:avLst/>
        </a:prstGeom>
        <a:solidFill>
          <a:schemeClr val="accent3">
            <a:tint val="40000"/>
            <a:alpha val="90000"/>
            <a:hueOff val="1478186"/>
            <a:satOff val="-1902"/>
            <a:lumOff val="-148"/>
            <a:alphaOff val="0"/>
          </a:schemeClr>
        </a:solidFill>
        <a:ln w="25400" cap="flat" cmpd="sng" algn="ctr">
          <a:solidFill>
            <a:schemeClr val="accent3">
              <a:tint val="40000"/>
              <a:alpha val="90000"/>
              <a:hueOff val="1478186"/>
              <a:satOff val="-1902"/>
              <a:lumOff val="-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985" rIns="13970" bIns="6985" numCol="1" spcCol="1270" anchor="ctr" anchorCtr="0">
          <a:noAutofit/>
        </a:bodyPr>
        <a:lstStyle/>
        <a:p>
          <a:pPr marR="0" lvl="0" algn="ctr" defTabSz="488950" rtl="1" eaLnBrk="1" fontAlgn="auto" latinLnBrk="0" hangingPunct="1">
            <a:lnSpc>
              <a:spcPct val="90000"/>
            </a:lnSpc>
            <a:spcBef>
              <a:spcPct val="0"/>
            </a:spcBef>
            <a:spcAft>
              <a:spcPct val="35000"/>
            </a:spcAft>
            <a:buClrTx/>
            <a:buSzTx/>
            <a:buFontTx/>
            <a:tabLst/>
            <a:defRPr/>
          </a:pPr>
          <a:endParaRPr lang="he-IL" sz="1100" b="1" kern="1200" dirty="0" smtClean="0">
            <a:cs typeface="Gorme" pitchFamily="2" charset="-79"/>
          </a:endParaRPr>
        </a:p>
        <a:p>
          <a:pPr marR="0" lvl="0" algn="ctr" defTabSz="488950" rtl="1" eaLnBrk="1" fontAlgn="auto" latinLnBrk="0" hangingPunct="1">
            <a:lnSpc>
              <a:spcPct val="90000"/>
            </a:lnSpc>
            <a:spcBef>
              <a:spcPct val="0"/>
            </a:spcBef>
            <a:spcAft>
              <a:spcPct val="35000"/>
            </a:spcAft>
            <a:buClrTx/>
            <a:buSzTx/>
            <a:buFontTx/>
            <a:tabLst/>
            <a:defRPr/>
          </a:pPr>
          <a:r>
            <a:rPr lang="he-IL" sz="1100" b="1" kern="1200" dirty="0" smtClean="0">
              <a:cs typeface="Gorme" pitchFamily="2" charset="-79"/>
            </a:rPr>
            <a:t>פעולה 5-</a:t>
          </a:r>
          <a:r>
            <a:rPr lang="he-IL" sz="1100" kern="1200" dirty="0" smtClean="0">
              <a:cs typeface="Gorme" pitchFamily="2" charset="-79"/>
            </a:rPr>
            <a:t> </a:t>
          </a:r>
        </a:p>
        <a:p>
          <a:pPr marR="0" lvl="0" algn="ctr" defTabSz="488950" rtl="1" eaLnBrk="1" fontAlgn="auto" latinLnBrk="0" hangingPunct="1">
            <a:lnSpc>
              <a:spcPct val="90000"/>
            </a:lnSpc>
            <a:spcBef>
              <a:spcPct val="0"/>
            </a:spcBef>
            <a:spcAft>
              <a:spcPct val="35000"/>
            </a:spcAft>
            <a:buClrTx/>
            <a:buSzTx/>
            <a:buFontTx/>
            <a:tabLst/>
            <a:defRPr/>
          </a:pPr>
          <a:r>
            <a:rPr lang="he-IL" sz="1100" kern="1200" dirty="0" smtClean="0">
              <a:cs typeface="Gorme" pitchFamily="2" charset="-79"/>
            </a:rPr>
            <a:t>בני המושבים- התנועה שלי!</a:t>
          </a:r>
          <a:endParaRPr lang="en-US" sz="1100" kern="1200" dirty="0" smtClean="0">
            <a:cs typeface="Gorme" pitchFamily="2" charset="-79"/>
          </a:endParaRPr>
        </a:p>
        <a:p>
          <a:pPr lvl="0" algn="ctr" defTabSz="488950" rtl="1">
            <a:lnSpc>
              <a:spcPct val="90000"/>
            </a:lnSpc>
            <a:spcBef>
              <a:spcPct val="0"/>
            </a:spcBef>
            <a:spcAft>
              <a:spcPct val="35000"/>
            </a:spcAft>
          </a:pPr>
          <a:endParaRPr lang="he-IL" sz="1100" kern="1200" dirty="0">
            <a:cs typeface="Gorme" pitchFamily="2" charset="-79"/>
          </a:endParaRPr>
        </a:p>
      </dsp:txBody>
      <dsp:txXfrm rot="10800000">
        <a:off x="334129" y="497582"/>
        <a:ext cx="999460" cy="666306"/>
      </dsp:txXfrm>
    </dsp:sp>
    <dsp:sp modelId="{6D3D0CE5-F29D-4556-BB3A-E0430607EA6E}">
      <dsp:nvSpPr>
        <dsp:cNvPr id="0" name=""/>
        <dsp:cNvSpPr/>
      </dsp:nvSpPr>
      <dsp:spPr>
        <a:xfrm rot="10800000">
          <a:off x="7136075" y="1344514"/>
          <a:ext cx="2006947" cy="802778"/>
        </a:xfrm>
        <a:prstGeom prst="chevron">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300" kern="1200" dirty="0" smtClean="0">
              <a:cs typeface="Gorme" pitchFamily="2" charset="-79"/>
            </a:rPr>
            <a:t>חודשי התנועה</a:t>
          </a:r>
        </a:p>
      </dsp:txBody>
      <dsp:txXfrm rot="10800000">
        <a:off x="7537464" y="1344514"/>
        <a:ext cx="1204169" cy="802778"/>
      </dsp:txXfrm>
    </dsp:sp>
    <dsp:sp modelId="{0ACD99D1-8BD8-41FE-8555-C6C2798C8DE0}">
      <dsp:nvSpPr>
        <dsp:cNvPr id="0" name=""/>
        <dsp:cNvSpPr/>
      </dsp:nvSpPr>
      <dsp:spPr>
        <a:xfrm rot="10800000">
          <a:off x="5731212" y="1412750"/>
          <a:ext cx="1665766" cy="666306"/>
        </a:xfrm>
        <a:prstGeom prst="chevron">
          <a:avLst/>
        </a:prstGeom>
        <a:solidFill>
          <a:schemeClr val="accent3">
            <a:tint val="40000"/>
            <a:alpha val="90000"/>
            <a:hueOff val="1847733"/>
            <a:satOff val="-2378"/>
            <a:lumOff val="-185"/>
            <a:alphaOff val="0"/>
          </a:schemeClr>
        </a:solidFill>
        <a:ln w="25400" cap="flat" cmpd="sng" algn="ctr">
          <a:solidFill>
            <a:schemeClr val="accent3">
              <a:tint val="40000"/>
              <a:alpha val="90000"/>
              <a:hueOff val="1847733"/>
              <a:satOff val="-2378"/>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rtl="1">
            <a:lnSpc>
              <a:spcPct val="90000"/>
            </a:lnSpc>
            <a:spcBef>
              <a:spcPct val="0"/>
            </a:spcBef>
            <a:spcAft>
              <a:spcPct val="35000"/>
            </a:spcAft>
          </a:pPr>
          <a:r>
            <a:rPr lang="he-IL" sz="2400" b="1" kern="1200" dirty="0" smtClean="0">
              <a:effectLst/>
              <a:cs typeface="Gorme" pitchFamily="2" charset="-79"/>
            </a:rPr>
            <a:t>כיתות ד'</a:t>
          </a:r>
          <a:endParaRPr lang="he-IL" sz="2400" b="1" kern="1200" dirty="0">
            <a:effectLst/>
            <a:cs typeface="Gorme" pitchFamily="2" charset="-79"/>
          </a:endParaRPr>
        </a:p>
      </dsp:txBody>
      <dsp:txXfrm rot="10800000">
        <a:off x="6064365" y="1412750"/>
        <a:ext cx="999460" cy="666306"/>
      </dsp:txXfrm>
    </dsp:sp>
    <dsp:sp modelId="{E3B6938A-295B-4287-8A1C-AFD6FED58C34}">
      <dsp:nvSpPr>
        <dsp:cNvPr id="0" name=""/>
        <dsp:cNvSpPr/>
      </dsp:nvSpPr>
      <dsp:spPr>
        <a:xfrm rot="10800000">
          <a:off x="4298653" y="1412750"/>
          <a:ext cx="1665766" cy="666306"/>
        </a:xfrm>
        <a:prstGeom prst="chevron">
          <a:avLst/>
        </a:prstGeom>
        <a:solidFill>
          <a:schemeClr val="accent3">
            <a:tint val="40000"/>
            <a:alpha val="90000"/>
            <a:hueOff val="2217279"/>
            <a:satOff val="-2854"/>
            <a:lumOff val="-222"/>
            <a:alphaOff val="0"/>
          </a:schemeClr>
        </a:solidFill>
        <a:ln w="25400" cap="flat" cmpd="sng" algn="ctr">
          <a:solidFill>
            <a:schemeClr val="accent3">
              <a:tint val="40000"/>
              <a:alpha val="90000"/>
              <a:hueOff val="2217279"/>
              <a:satOff val="-2854"/>
              <a:lumOff val="-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rtl="1">
            <a:lnSpc>
              <a:spcPct val="90000"/>
            </a:lnSpc>
            <a:spcBef>
              <a:spcPct val="0"/>
            </a:spcBef>
            <a:spcAft>
              <a:spcPct val="35000"/>
            </a:spcAft>
          </a:pPr>
          <a:r>
            <a:rPr lang="he-IL" sz="2400" b="1" kern="1200" dirty="0" smtClean="0">
              <a:effectLst/>
              <a:cs typeface="Gorme" pitchFamily="2" charset="-79"/>
            </a:rPr>
            <a:t>כיתות ה'</a:t>
          </a:r>
          <a:endParaRPr lang="he-IL" sz="2400" b="1" kern="1200" dirty="0">
            <a:effectLst/>
            <a:cs typeface="Gorme" pitchFamily="2" charset="-79"/>
          </a:endParaRPr>
        </a:p>
      </dsp:txBody>
      <dsp:txXfrm rot="10800000">
        <a:off x="4631806" y="1412750"/>
        <a:ext cx="999460" cy="666306"/>
      </dsp:txXfrm>
    </dsp:sp>
    <dsp:sp modelId="{17037E4A-B3E9-4212-B635-D04B46DC683F}">
      <dsp:nvSpPr>
        <dsp:cNvPr id="0" name=""/>
        <dsp:cNvSpPr/>
      </dsp:nvSpPr>
      <dsp:spPr>
        <a:xfrm rot="10800000">
          <a:off x="2866094" y="1412750"/>
          <a:ext cx="1665766" cy="666306"/>
        </a:xfrm>
        <a:prstGeom prst="chevron">
          <a:avLst/>
        </a:prstGeom>
        <a:solidFill>
          <a:schemeClr val="accent3">
            <a:tint val="40000"/>
            <a:alpha val="90000"/>
            <a:hueOff val="2586826"/>
            <a:satOff val="-3329"/>
            <a:lumOff val="-259"/>
            <a:alphaOff val="0"/>
          </a:schemeClr>
        </a:solidFill>
        <a:ln w="25400" cap="flat" cmpd="sng" algn="ctr">
          <a:solidFill>
            <a:schemeClr val="accent3">
              <a:tint val="40000"/>
              <a:alpha val="90000"/>
              <a:hueOff val="2586826"/>
              <a:satOff val="-3329"/>
              <a:lumOff val="-2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rtl="1">
            <a:lnSpc>
              <a:spcPct val="100000"/>
            </a:lnSpc>
            <a:spcBef>
              <a:spcPct val="0"/>
            </a:spcBef>
            <a:spcAft>
              <a:spcPts val="0"/>
            </a:spcAft>
          </a:pPr>
          <a:r>
            <a:rPr lang="he-IL" sz="2400" b="1" kern="1200" dirty="0" smtClean="0">
              <a:effectLst/>
              <a:cs typeface="Gorme" pitchFamily="2" charset="-79"/>
            </a:rPr>
            <a:t>כיתות</a:t>
          </a:r>
        </a:p>
        <a:p>
          <a:pPr lvl="0" algn="ctr" defTabSz="1066800" rtl="1">
            <a:lnSpc>
              <a:spcPct val="100000"/>
            </a:lnSpc>
            <a:spcBef>
              <a:spcPct val="0"/>
            </a:spcBef>
            <a:spcAft>
              <a:spcPts val="0"/>
            </a:spcAft>
          </a:pPr>
          <a:r>
            <a:rPr lang="he-IL" sz="2400" b="1" kern="1200" dirty="0" smtClean="0">
              <a:effectLst/>
              <a:cs typeface="Gorme" pitchFamily="2" charset="-79"/>
            </a:rPr>
            <a:t> ו'</a:t>
          </a:r>
          <a:endParaRPr lang="he-IL" sz="2400" b="1" kern="1200" dirty="0">
            <a:effectLst/>
            <a:cs typeface="Gorme" pitchFamily="2" charset="-79"/>
          </a:endParaRPr>
        </a:p>
      </dsp:txBody>
      <dsp:txXfrm rot="10800000">
        <a:off x="3199247" y="1412750"/>
        <a:ext cx="999460" cy="666306"/>
      </dsp:txXfrm>
    </dsp:sp>
    <dsp:sp modelId="{78B3EE54-AD32-462B-A2DB-8511DCD5F83B}">
      <dsp:nvSpPr>
        <dsp:cNvPr id="0" name=""/>
        <dsp:cNvSpPr/>
      </dsp:nvSpPr>
      <dsp:spPr>
        <a:xfrm rot="10800000">
          <a:off x="1433535" y="1412750"/>
          <a:ext cx="1665766" cy="666306"/>
        </a:xfrm>
        <a:prstGeom prst="chevron">
          <a:avLst/>
        </a:prstGeom>
        <a:solidFill>
          <a:schemeClr val="accent3">
            <a:tint val="40000"/>
            <a:alpha val="90000"/>
            <a:hueOff val="2956372"/>
            <a:satOff val="-3805"/>
            <a:lumOff val="-297"/>
            <a:alphaOff val="0"/>
          </a:schemeClr>
        </a:solidFill>
        <a:ln w="25400" cap="flat" cmpd="sng" algn="ctr">
          <a:solidFill>
            <a:schemeClr val="accent3">
              <a:tint val="40000"/>
              <a:alpha val="90000"/>
              <a:hueOff val="2956372"/>
              <a:satOff val="-3805"/>
              <a:lumOff val="-2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rtl="1">
            <a:lnSpc>
              <a:spcPct val="90000"/>
            </a:lnSpc>
            <a:spcBef>
              <a:spcPct val="0"/>
            </a:spcBef>
            <a:spcAft>
              <a:spcPct val="35000"/>
            </a:spcAft>
          </a:pPr>
          <a:r>
            <a:rPr lang="he-IL" sz="2400" b="1" kern="1200" dirty="0" smtClean="0">
              <a:effectLst/>
              <a:cs typeface="Gorme" pitchFamily="2" charset="-79"/>
            </a:rPr>
            <a:t>כיתות ז'</a:t>
          </a:r>
          <a:endParaRPr lang="he-IL" sz="2400" b="1" kern="1200" dirty="0">
            <a:effectLst/>
            <a:cs typeface="Gorme" pitchFamily="2" charset="-79"/>
          </a:endParaRPr>
        </a:p>
      </dsp:txBody>
      <dsp:txXfrm rot="10800000">
        <a:off x="1766688" y="1412750"/>
        <a:ext cx="999460" cy="666306"/>
      </dsp:txXfrm>
    </dsp:sp>
    <dsp:sp modelId="{AE6E1E57-96AE-454B-9EEA-C19080C7371B}">
      <dsp:nvSpPr>
        <dsp:cNvPr id="0" name=""/>
        <dsp:cNvSpPr/>
      </dsp:nvSpPr>
      <dsp:spPr>
        <a:xfrm rot="10800000">
          <a:off x="976" y="1412750"/>
          <a:ext cx="1665766" cy="666306"/>
        </a:xfrm>
        <a:prstGeom prst="chevron">
          <a:avLst/>
        </a:prstGeom>
        <a:solidFill>
          <a:schemeClr val="accent3">
            <a:tint val="40000"/>
            <a:alpha val="90000"/>
            <a:hueOff val="3325919"/>
            <a:satOff val="-4281"/>
            <a:lumOff val="-334"/>
            <a:alphaOff val="0"/>
          </a:schemeClr>
        </a:solidFill>
        <a:ln w="25400" cap="flat" cmpd="sng" algn="ctr">
          <a:solidFill>
            <a:schemeClr val="accent3">
              <a:tint val="40000"/>
              <a:alpha val="90000"/>
              <a:hueOff val="3325919"/>
              <a:satOff val="-4281"/>
              <a:lumOff val="-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rtl="1">
            <a:lnSpc>
              <a:spcPct val="90000"/>
            </a:lnSpc>
            <a:spcBef>
              <a:spcPct val="0"/>
            </a:spcBef>
            <a:spcAft>
              <a:spcPct val="35000"/>
            </a:spcAft>
          </a:pPr>
          <a:r>
            <a:rPr lang="he-IL" sz="2400" b="1" kern="1200" dirty="0" smtClean="0">
              <a:effectLst/>
              <a:cs typeface="Gorme" pitchFamily="2" charset="-79"/>
            </a:rPr>
            <a:t>כיתות ח'</a:t>
          </a:r>
          <a:endParaRPr lang="he-IL" sz="2400" b="1" kern="1200" dirty="0">
            <a:effectLst/>
            <a:cs typeface="Gorme" pitchFamily="2" charset="-79"/>
          </a:endParaRPr>
        </a:p>
      </dsp:txBody>
      <dsp:txXfrm rot="10800000">
        <a:off x="334129" y="1412750"/>
        <a:ext cx="999460" cy="666306"/>
      </dsp:txXfrm>
    </dsp:sp>
    <dsp:sp modelId="{AE75BB39-3202-40BF-B8C0-A9109C52E640}">
      <dsp:nvSpPr>
        <dsp:cNvPr id="0" name=""/>
        <dsp:cNvSpPr/>
      </dsp:nvSpPr>
      <dsp:spPr>
        <a:xfrm rot="10800000">
          <a:off x="7136075" y="2259682"/>
          <a:ext cx="2006947" cy="802778"/>
        </a:xfrm>
        <a:prstGeom prst="chevron">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lvl="0" algn="ctr" defTabSz="1022350" rtl="1">
            <a:lnSpc>
              <a:spcPct val="90000"/>
            </a:lnSpc>
            <a:spcBef>
              <a:spcPct val="0"/>
            </a:spcBef>
            <a:spcAft>
              <a:spcPct val="35000"/>
            </a:spcAft>
          </a:pPr>
          <a:r>
            <a:rPr lang="he-IL" sz="2300" kern="1200" dirty="0" smtClean="0">
              <a:cs typeface="Gorme" pitchFamily="2" charset="-79"/>
            </a:rPr>
            <a:t>חודש יחיד בקבוצה</a:t>
          </a:r>
          <a:endParaRPr lang="he-IL" sz="2300" kern="1200" dirty="0">
            <a:cs typeface="Gorme" pitchFamily="2" charset="-79"/>
          </a:endParaRPr>
        </a:p>
      </dsp:txBody>
      <dsp:txXfrm rot="10800000">
        <a:off x="7537464" y="2259682"/>
        <a:ext cx="1204169" cy="802778"/>
      </dsp:txXfrm>
    </dsp:sp>
    <dsp:sp modelId="{25DBC6EA-1FC8-4EB7-A0EF-D3618A528EFF}">
      <dsp:nvSpPr>
        <dsp:cNvPr id="0" name=""/>
        <dsp:cNvSpPr/>
      </dsp:nvSpPr>
      <dsp:spPr>
        <a:xfrm rot="10800000">
          <a:off x="5731212" y="2327918"/>
          <a:ext cx="1665766" cy="666306"/>
        </a:xfrm>
        <a:prstGeom prst="chevron">
          <a:avLst/>
        </a:prstGeom>
        <a:solidFill>
          <a:schemeClr val="accent3">
            <a:tint val="40000"/>
            <a:alpha val="90000"/>
            <a:hueOff val="3695465"/>
            <a:satOff val="-4756"/>
            <a:lumOff val="-371"/>
            <a:alphaOff val="0"/>
          </a:schemeClr>
        </a:solidFill>
        <a:ln w="25400" cap="flat" cmpd="sng" algn="ctr">
          <a:solidFill>
            <a:schemeClr val="accent3">
              <a:tint val="40000"/>
              <a:alpha val="90000"/>
              <a:hueOff val="3695465"/>
              <a:satOff val="-4756"/>
              <a:lumOff val="-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lvl="0" algn="ctr" defTabSz="800100" rtl="1">
            <a:lnSpc>
              <a:spcPct val="90000"/>
            </a:lnSpc>
            <a:spcBef>
              <a:spcPct val="0"/>
            </a:spcBef>
            <a:spcAft>
              <a:spcPct val="35000"/>
            </a:spcAft>
          </a:pPr>
          <a:r>
            <a:rPr lang="he-IL" sz="1800" kern="1200" dirty="0" smtClean="0">
              <a:cs typeface="Gorme" pitchFamily="2" charset="-79"/>
            </a:rPr>
            <a:t>"אני" </a:t>
          </a:r>
          <a:endParaRPr lang="he-IL" sz="1800" kern="1200" dirty="0">
            <a:cs typeface="Gorme" pitchFamily="2" charset="-79"/>
          </a:endParaRPr>
        </a:p>
      </dsp:txBody>
      <dsp:txXfrm rot="10800000">
        <a:off x="6064365" y="2327918"/>
        <a:ext cx="999460" cy="666306"/>
      </dsp:txXfrm>
    </dsp:sp>
    <dsp:sp modelId="{C364892A-FB1C-4674-B6AC-74BBF6DB2CB5}">
      <dsp:nvSpPr>
        <dsp:cNvPr id="0" name=""/>
        <dsp:cNvSpPr/>
      </dsp:nvSpPr>
      <dsp:spPr>
        <a:xfrm rot="10800000">
          <a:off x="4298653" y="2327918"/>
          <a:ext cx="1665766" cy="666306"/>
        </a:xfrm>
        <a:prstGeom prst="chevron">
          <a:avLst/>
        </a:prstGeom>
        <a:solidFill>
          <a:schemeClr val="accent3">
            <a:tint val="40000"/>
            <a:alpha val="90000"/>
            <a:hueOff val="4065012"/>
            <a:satOff val="-5232"/>
            <a:lumOff val="-408"/>
            <a:alphaOff val="0"/>
          </a:schemeClr>
        </a:solidFill>
        <a:ln w="25400" cap="flat" cmpd="sng" algn="ctr">
          <a:solidFill>
            <a:schemeClr val="accent3">
              <a:tint val="40000"/>
              <a:alpha val="90000"/>
              <a:hueOff val="4065012"/>
              <a:satOff val="-5232"/>
              <a:lumOff val="-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lvl="0" algn="ctr" defTabSz="800100" rtl="1">
            <a:lnSpc>
              <a:spcPct val="90000"/>
            </a:lnSpc>
            <a:spcBef>
              <a:spcPct val="0"/>
            </a:spcBef>
            <a:spcAft>
              <a:spcPct val="35000"/>
            </a:spcAft>
          </a:pPr>
          <a:r>
            <a:rPr lang="he-IL" sz="1800" kern="1200" dirty="0" smtClean="0">
              <a:cs typeface="Gorme" pitchFamily="2" charset="-79"/>
            </a:rPr>
            <a:t>"חברות"</a:t>
          </a:r>
          <a:endParaRPr lang="he-IL" sz="1800" kern="1200" dirty="0">
            <a:cs typeface="Gorme" pitchFamily="2" charset="-79"/>
          </a:endParaRPr>
        </a:p>
      </dsp:txBody>
      <dsp:txXfrm rot="10800000">
        <a:off x="4631806" y="2327918"/>
        <a:ext cx="999460" cy="666306"/>
      </dsp:txXfrm>
    </dsp:sp>
    <dsp:sp modelId="{F37191D3-B1DD-4CB2-B412-94A960B28D76}">
      <dsp:nvSpPr>
        <dsp:cNvPr id="0" name=""/>
        <dsp:cNvSpPr/>
      </dsp:nvSpPr>
      <dsp:spPr>
        <a:xfrm rot="10800000">
          <a:off x="2866094" y="2327918"/>
          <a:ext cx="1665766" cy="666306"/>
        </a:xfrm>
        <a:prstGeom prst="chevron">
          <a:avLst/>
        </a:prstGeom>
        <a:solidFill>
          <a:schemeClr val="accent3">
            <a:tint val="40000"/>
            <a:alpha val="90000"/>
            <a:hueOff val="4434559"/>
            <a:satOff val="-5707"/>
            <a:lumOff val="-445"/>
            <a:alphaOff val="0"/>
          </a:schemeClr>
        </a:solidFill>
        <a:ln w="25400" cap="flat" cmpd="sng" algn="ctr">
          <a:solidFill>
            <a:schemeClr val="accent3">
              <a:tint val="40000"/>
              <a:alpha val="90000"/>
              <a:hueOff val="4434559"/>
              <a:satOff val="-5707"/>
              <a:lumOff val="-4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lvl="0" algn="ctr" defTabSz="800100" rtl="1">
            <a:lnSpc>
              <a:spcPct val="90000"/>
            </a:lnSpc>
            <a:spcBef>
              <a:spcPct val="0"/>
            </a:spcBef>
            <a:spcAft>
              <a:spcPct val="35000"/>
            </a:spcAft>
          </a:pPr>
          <a:r>
            <a:rPr lang="he-IL" sz="1800" kern="1200" dirty="0" smtClean="0">
              <a:cs typeface="Gorme" pitchFamily="2" charset="-79"/>
            </a:rPr>
            <a:t>"כוחות על"</a:t>
          </a:r>
          <a:endParaRPr lang="he-IL" sz="1800" kern="1200" dirty="0">
            <a:cs typeface="Gorme" pitchFamily="2" charset="-79"/>
          </a:endParaRPr>
        </a:p>
      </dsp:txBody>
      <dsp:txXfrm rot="10800000">
        <a:off x="3199247" y="2327918"/>
        <a:ext cx="999460" cy="666306"/>
      </dsp:txXfrm>
    </dsp:sp>
    <dsp:sp modelId="{20BED6B3-6E9C-4203-882E-5BCA22BD58BB}">
      <dsp:nvSpPr>
        <dsp:cNvPr id="0" name=""/>
        <dsp:cNvSpPr/>
      </dsp:nvSpPr>
      <dsp:spPr>
        <a:xfrm rot="10800000">
          <a:off x="1433535" y="2327918"/>
          <a:ext cx="1665766" cy="666306"/>
        </a:xfrm>
        <a:prstGeom prst="chevron">
          <a:avLst/>
        </a:prstGeom>
        <a:solidFill>
          <a:schemeClr val="accent3">
            <a:tint val="40000"/>
            <a:alpha val="90000"/>
            <a:hueOff val="4804105"/>
            <a:satOff val="-6183"/>
            <a:lumOff val="-482"/>
            <a:alphaOff val="0"/>
          </a:schemeClr>
        </a:solidFill>
        <a:ln w="25400" cap="flat" cmpd="sng" algn="ctr">
          <a:solidFill>
            <a:schemeClr val="accent3">
              <a:tint val="40000"/>
              <a:alpha val="90000"/>
              <a:hueOff val="4804105"/>
              <a:satOff val="-6183"/>
              <a:lumOff val="-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 rIns="15240" bIns="7620" numCol="1" spcCol="1270" anchor="ctr" anchorCtr="0">
          <a:noAutofit/>
        </a:bodyPr>
        <a:lstStyle/>
        <a:p>
          <a:pPr lvl="0" algn="ctr" defTabSz="533400" rtl="1">
            <a:lnSpc>
              <a:spcPct val="90000"/>
            </a:lnSpc>
            <a:spcBef>
              <a:spcPct val="0"/>
            </a:spcBef>
            <a:spcAft>
              <a:spcPct val="35000"/>
            </a:spcAft>
          </a:pPr>
          <a:r>
            <a:rPr lang="he-IL" sz="1200" kern="1200" dirty="0" smtClean="0">
              <a:cs typeface="Gorme" pitchFamily="2" charset="-79"/>
            </a:rPr>
            <a:t>"כולנו שונים וכולנו שווים"</a:t>
          </a:r>
          <a:endParaRPr lang="he-IL" sz="1200" kern="1200" dirty="0">
            <a:cs typeface="Gorme" pitchFamily="2" charset="-79"/>
          </a:endParaRPr>
        </a:p>
      </dsp:txBody>
      <dsp:txXfrm rot="10800000">
        <a:off x="1766688" y="2327918"/>
        <a:ext cx="999460" cy="666306"/>
      </dsp:txXfrm>
    </dsp:sp>
    <dsp:sp modelId="{0875AED0-CA6B-475A-B164-0122FD7E49CE}">
      <dsp:nvSpPr>
        <dsp:cNvPr id="0" name=""/>
        <dsp:cNvSpPr/>
      </dsp:nvSpPr>
      <dsp:spPr>
        <a:xfrm rot="10800000">
          <a:off x="976" y="2327918"/>
          <a:ext cx="1665766" cy="666306"/>
        </a:xfrm>
        <a:prstGeom prst="chevron">
          <a:avLst/>
        </a:prstGeom>
        <a:solidFill>
          <a:schemeClr val="accent3">
            <a:tint val="40000"/>
            <a:alpha val="90000"/>
            <a:hueOff val="5173651"/>
            <a:satOff val="-6659"/>
            <a:lumOff val="-519"/>
            <a:alphaOff val="0"/>
          </a:schemeClr>
        </a:solidFill>
        <a:ln w="25400" cap="flat" cmpd="sng" algn="ctr">
          <a:solidFill>
            <a:schemeClr val="accent3">
              <a:tint val="40000"/>
              <a:alpha val="90000"/>
              <a:hueOff val="5173651"/>
              <a:satOff val="-6659"/>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"אנחנו והם"</a:t>
          </a:r>
          <a:endParaRPr lang="he-IL" sz="1600" kern="1200" dirty="0">
            <a:cs typeface="Gorme" pitchFamily="2" charset="-79"/>
          </a:endParaRPr>
        </a:p>
      </dsp:txBody>
      <dsp:txXfrm rot="10800000">
        <a:off x="334129" y="2327918"/>
        <a:ext cx="999460" cy="666306"/>
      </dsp:txXfrm>
    </dsp:sp>
    <dsp:sp modelId="{06EA3287-FE01-4A1B-A9A4-5D4F2CBC1EB1}">
      <dsp:nvSpPr>
        <dsp:cNvPr id="0" name=""/>
        <dsp:cNvSpPr/>
      </dsp:nvSpPr>
      <dsp:spPr>
        <a:xfrm rot="10800000">
          <a:off x="7136075" y="3174850"/>
          <a:ext cx="2006947" cy="802778"/>
        </a:xfrm>
        <a:prstGeom prst="chevron">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lvl="0" algn="ctr" defTabSz="1022350" rtl="1">
            <a:lnSpc>
              <a:spcPct val="90000"/>
            </a:lnSpc>
            <a:spcBef>
              <a:spcPct val="0"/>
            </a:spcBef>
            <a:spcAft>
              <a:spcPct val="35000"/>
            </a:spcAft>
          </a:pPr>
          <a:r>
            <a:rPr lang="he-IL" sz="2300" kern="1200" dirty="0" smtClean="0">
              <a:cs typeface="Gorme" pitchFamily="2" charset="-79"/>
            </a:rPr>
            <a:t>חודש סובלנות </a:t>
          </a:r>
          <a:endParaRPr lang="he-IL" sz="2300" kern="1200" dirty="0">
            <a:cs typeface="Gorme" pitchFamily="2" charset="-79"/>
          </a:endParaRPr>
        </a:p>
      </dsp:txBody>
      <dsp:txXfrm rot="10800000">
        <a:off x="7537464" y="3174850"/>
        <a:ext cx="1204169" cy="802778"/>
      </dsp:txXfrm>
    </dsp:sp>
    <dsp:sp modelId="{5FFA70E1-CB53-4064-BEDA-922B48EF3E2B}">
      <dsp:nvSpPr>
        <dsp:cNvPr id="0" name=""/>
        <dsp:cNvSpPr/>
      </dsp:nvSpPr>
      <dsp:spPr>
        <a:xfrm rot="10800000">
          <a:off x="5731212" y="3243086"/>
          <a:ext cx="1665766" cy="666306"/>
        </a:xfrm>
        <a:prstGeom prst="chevron">
          <a:avLst/>
        </a:prstGeom>
        <a:solidFill>
          <a:schemeClr val="accent3">
            <a:tint val="40000"/>
            <a:alpha val="90000"/>
            <a:hueOff val="5543198"/>
            <a:satOff val="-7134"/>
            <a:lumOff val="-556"/>
            <a:alphaOff val="0"/>
          </a:schemeClr>
        </a:solidFill>
        <a:ln w="25400" cap="flat" cmpd="sng" algn="ctr">
          <a:solidFill>
            <a:schemeClr val="accent3">
              <a:tint val="40000"/>
              <a:alpha val="90000"/>
              <a:hueOff val="5543198"/>
              <a:satOff val="-7134"/>
              <a:lumOff val="-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890" rIns="17780" bIns="8890" numCol="1" spcCol="1270" anchor="ctr" anchorCtr="0">
          <a:noAutofit/>
        </a:bodyPr>
        <a:lstStyle/>
        <a:p>
          <a:pPr lvl="0" algn="ctr" defTabSz="622300" rtl="1">
            <a:lnSpc>
              <a:spcPct val="90000"/>
            </a:lnSpc>
            <a:spcBef>
              <a:spcPct val="0"/>
            </a:spcBef>
            <a:spcAft>
              <a:spcPct val="35000"/>
            </a:spcAft>
          </a:pPr>
          <a:r>
            <a:rPr lang="he-IL" sz="1400" kern="1200" dirty="0" smtClean="0">
              <a:cs typeface="Gorme" pitchFamily="2" charset="-79"/>
            </a:rPr>
            <a:t>"מסביב לעולם"</a:t>
          </a:r>
          <a:endParaRPr lang="he-IL" sz="1400" kern="1200" dirty="0">
            <a:cs typeface="Gorme" pitchFamily="2" charset="-79"/>
          </a:endParaRPr>
        </a:p>
      </dsp:txBody>
      <dsp:txXfrm rot="10800000">
        <a:off x="6064365" y="3243086"/>
        <a:ext cx="999460" cy="666306"/>
      </dsp:txXfrm>
    </dsp:sp>
    <dsp:sp modelId="{4571426D-60D2-41CE-AA47-BE0D96B9A233}">
      <dsp:nvSpPr>
        <dsp:cNvPr id="0" name=""/>
        <dsp:cNvSpPr/>
      </dsp:nvSpPr>
      <dsp:spPr>
        <a:xfrm rot="10800000">
          <a:off x="4298653" y="3243086"/>
          <a:ext cx="1665766" cy="666306"/>
        </a:xfrm>
        <a:prstGeom prst="chevron">
          <a:avLst/>
        </a:prstGeom>
        <a:solidFill>
          <a:schemeClr val="accent3">
            <a:tint val="40000"/>
            <a:alpha val="90000"/>
            <a:hueOff val="5912745"/>
            <a:satOff val="-7610"/>
            <a:lumOff val="-593"/>
            <a:alphaOff val="0"/>
          </a:schemeClr>
        </a:solidFill>
        <a:ln w="25400" cap="flat" cmpd="sng" algn="ctr">
          <a:solidFill>
            <a:schemeClr val="accent3">
              <a:tint val="40000"/>
              <a:alpha val="90000"/>
              <a:hueOff val="5912745"/>
              <a:satOff val="-7610"/>
              <a:lumOff val="-5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lvl="0" algn="ctr" defTabSz="800100" rtl="1">
            <a:lnSpc>
              <a:spcPct val="90000"/>
            </a:lnSpc>
            <a:spcBef>
              <a:spcPct val="0"/>
            </a:spcBef>
            <a:spcAft>
              <a:spcPct val="35000"/>
            </a:spcAft>
          </a:pPr>
          <a:r>
            <a:rPr lang="he-IL" sz="1800" kern="1200" dirty="0" smtClean="0">
              <a:cs typeface="Gorme" pitchFamily="2" charset="-79"/>
            </a:rPr>
            <a:t>"עדות"</a:t>
          </a:r>
          <a:endParaRPr lang="he-IL" sz="1800" kern="1200" dirty="0">
            <a:cs typeface="Gorme" pitchFamily="2" charset="-79"/>
          </a:endParaRPr>
        </a:p>
      </dsp:txBody>
      <dsp:txXfrm rot="10800000">
        <a:off x="4631806" y="3243086"/>
        <a:ext cx="999460" cy="666306"/>
      </dsp:txXfrm>
    </dsp:sp>
    <dsp:sp modelId="{BAF4BD1C-B1DB-4D34-8BDF-5B427875D114}">
      <dsp:nvSpPr>
        <dsp:cNvPr id="0" name=""/>
        <dsp:cNvSpPr/>
      </dsp:nvSpPr>
      <dsp:spPr>
        <a:xfrm rot="10800000">
          <a:off x="2866094" y="3243086"/>
          <a:ext cx="1665766" cy="666306"/>
        </a:xfrm>
        <a:prstGeom prst="chevron">
          <a:avLst/>
        </a:prstGeom>
        <a:solidFill>
          <a:schemeClr val="accent3">
            <a:tint val="40000"/>
            <a:alpha val="90000"/>
            <a:hueOff val="6282291"/>
            <a:satOff val="-8086"/>
            <a:lumOff val="-630"/>
            <a:alphaOff val="0"/>
          </a:schemeClr>
        </a:solidFill>
        <a:ln w="25400" cap="flat" cmpd="sng" algn="ctr">
          <a:solidFill>
            <a:schemeClr val="accent3">
              <a:tint val="40000"/>
              <a:alpha val="90000"/>
              <a:hueOff val="6282291"/>
              <a:satOff val="-8086"/>
              <a:lumOff val="-6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"להיות מיוחד"</a:t>
          </a:r>
        </a:p>
      </dsp:txBody>
      <dsp:txXfrm rot="10800000">
        <a:off x="3199247" y="3243086"/>
        <a:ext cx="999460" cy="666306"/>
      </dsp:txXfrm>
    </dsp:sp>
    <dsp:sp modelId="{C732E3E1-D8DC-4B27-B43E-EE178E9912EB}">
      <dsp:nvSpPr>
        <dsp:cNvPr id="0" name=""/>
        <dsp:cNvSpPr/>
      </dsp:nvSpPr>
      <dsp:spPr>
        <a:xfrm rot="10800000">
          <a:off x="1433535" y="3243086"/>
          <a:ext cx="1665766" cy="666306"/>
        </a:xfrm>
        <a:prstGeom prst="chevron">
          <a:avLst/>
        </a:prstGeom>
        <a:solidFill>
          <a:schemeClr val="accent3">
            <a:tint val="40000"/>
            <a:alpha val="90000"/>
            <a:hueOff val="6651838"/>
            <a:satOff val="-8561"/>
            <a:lumOff val="-667"/>
            <a:alphaOff val="0"/>
          </a:schemeClr>
        </a:solidFill>
        <a:ln w="25400" cap="flat" cmpd="sng" algn="ctr">
          <a:solidFill>
            <a:schemeClr val="accent3">
              <a:tint val="40000"/>
              <a:alpha val="90000"/>
              <a:hueOff val="6651838"/>
              <a:satOff val="-8561"/>
              <a:lumOff val="-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lvl="0" algn="ctr" defTabSz="800100" rtl="1">
            <a:lnSpc>
              <a:spcPct val="90000"/>
            </a:lnSpc>
            <a:spcBef>
              <a:spcPct val="0"/>
            </a:spcBef>
            <a:spcAft>
              <a:spcPct val="35000"/>
            </a:spcAft>
          </a:pPr>
          <a:r>
            <a:rPr lang="he-IL" sz="1800" kern="1200" dirty="0" smtClean="0">
              <a:cs typeface="Gorme" pitchFamily="2" charset="-79"/>
            </a:rPr>
            <a:t>"דתות"</a:t>
          </a:r>
          <a:endParaRPr lang="he-IL" sz="1800" kern="1200" dirty="0">
            <a:cs typeface="Gorme" pitchFamily="2" charset="-79"/>
          </a:endParaRPr>
        </a:p>
      </dsp:txBody>
      <dsp:txXfrm rot="10800000">
        <a:off x="1766688" y="3243086"/>
        <a:ext cx="999460" cy="666306"/>
      </dsp:txXfrm>
    </dsp:sp>
    <dsp:sp modelId="{2485F660-EECC-4756-9BF6-F649265980B7}">
      <dsp:nvSpPr>
        <dsp:cNvPr id="0" name=""/>
        <dsp:cNvSpPr/>
      </dsp:nvSpPr>
      <dsp:spPr>
        <a:xfrm rot="10800000">
          <a:off x="976" y="3243086"/>
          <a:ext cx="1665766" cy="666306"/>
        </a:xfrm>
        <a:prstGeom prst="chevron">
          <a:avLst/>
        </a:prstGeom>
        <a:solidFill>
          <a:schemeClr val="accent3">
            <a:tint val="40000"/>
            <a:alpha val="90000"/>
            <a:hueOff val="7021384"/>
            <a:satOff val="-9037"/>
            <a:lumOff val="-704"/>
            <a:alphaOff val="0"/>
          </a:schemeClr>
        </a:solidFill>
        <a:ln w="25400" cap="flat" cmpd="sng" algn="ctr">
          <a:solidFill>
            <a:schemeClr val="accent3">
              <a:tint val="40000"/>
              <a:alpha val="90000"/>
              <a:hueOff val="7021384"/>
              <a:satOff val="-9037"/>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890" rIns="17780" bIns="8890" numCol="1" spcCol="1270" anchor="ctr" anchorCtr="0">
          <a:noAutofit/>
        </a:bodyPr>
        <a:lstStyle/>
        <a:p>
          <a:pPr lvl="0" algn="ctr" defTabSz="622300" rtl="1">
            <a:lnSpc>
              <a:spcPct val="90000"/>
            </a:lnSpc>
            <a:spcBef>
              <a:spcPct val="0"/>
            </a:spcBef>
            <a:spcAft>
              <a:spcPct val="35000"/>
            </a:spcAft>
          </a:pPr>
          <a:r>
            <a:rPr lang="he-IL" sz="1400" kern="1200" dirty="0" smtClean="0">
              <a:cs typeface="Gorme" pitchFamily="2" charset="-79"/>
            </a:rPr>
            <a:t>"ערבים ויהודים"</a:t>
          </a:r>
          <a:endParaRPr lang="he-IL" sz="1400" kern="1200" dirty="0">
            <a:cs typeface="Gorme" pitchFamily="2" charset="-79"/>
          </a:endParaRPr>
        </a:p>
      </dsp:txBody>
      <dsp:txXfrm rot="10800000">
        <a:off x="334129" y="3243086"/>
        <a:ext cx="999460" cy="666306"/>
      </dsp:txXfrm>
    </dsp:sp>
    <dsp:sp modelId="{B91F3425-5B27-4BB3-AF4E-92391DC1AEE5}">
      <dsp:nvSpPr>
        <dsp:cNvPr id="0" name=""/>
        <dsp:cNvSpPr/>
      </dsp:nvSpPr>
      <dsp:spPr>
        <a:xfrm rot="10800000">
          <a:off x="7136075" y="4090018"/>
          <a:ext cx="2006947" cy="802778"/>
        </a:xfrm>
        <a:prstGeom prst="chevron">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lvl="0" algn="ctr" defTabSz="1022350" rtl="1">
            <a:lnSpc>
              <a:spcPct val="90000"/>
            </a:lnSpc>
            <a:spcBef>
              <a:spcPct val="0"/>
            </a:spcBef>
            <a:spcAft>
              <a:spcPct val="35000"/>
            </a:spcAft>
          </a:pPr>
          <a:r>
            <a:rPr lang="he-IL" sz="2300" kern="1200" dirty="0" smtClean="0">
              <a:cs typeface="Gorme" pitchFamily="2" charset="-79"/>
            </a:rPr>
            <a:t>חודש חוץ וטבע</a:t>
          </a:r>
          <a:endParaRPr lang="he-IL" sz="2300" kern="1200" dirty="0">
            <a:cs typeface="Gorme" pitchFamily="2" charset="-79"/>
          </a:endParaRPr>
        </a:p>
      </dsp:txBody>
      <dsp:txXfrm rot="10800000">
        <a:off x="7537464" y="4090018"/>
        <a:ext cx="1204169" cy="802778"/>
      </dsp:txXfrm>
    </dsp:sp>
    <dsp:sp modelId="{D9A7A6D7-FFC9-4A0D-9043-B41F9BC5DB03}">
      <dsp:nvSpPr>
        <dsp:cNvPr id="0" name=""/>
        <dsp:cNvSpPr/>
      </dsp:nvSpPr>
      <dsp:spPr>
        <a:xfrm rot="10800000">
          <a:off x="5731212" y="4158254"/>
          <a:ext cx="1665766" cy="666306"/>
        </a:xfrm>
        <a:prstGeom prst="chevron">
          <a:avLst/>
        </a:prstGeom>
        <a:solidFill>
          <a:schemeClr val="accent3">
            <a:tint val="40000"/>
            <a:alpha val="90000"/>
            <a:hueOff val="7390931"/>
            <a:satOff val="-9512"/>
            <a:lumOff val="-741"/>
            <a:alphaOff val="0"/>
          </a:schemeClr>
        </a:solidFill>
        <a:ln w="25400" cap="flat" cmpd="sng" algn="ctr">
          <a:solidFill>
            <a:schemeClr val="accent3">
              <a:tint val="40000"/>
              <a:alpha val="90000"/>
              <a:hueOff val="7390931"/>
              <a:satOff val="-9512"/>
              <a:lumOff val="-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"אני והסביבה"</a:t>
          </a:r>
          <a:endParaRPr lang="he-IL" sz="1600" kern="1200" dirty="0">
            <a:cs typeface="Gorme" pitchFamily="2" charset="-79"/>
          </a:endParaRPr>
        </a:p>
      </dsp:txBody>
      <dsp:txXfrm rot="10800000">
        <a:off x="6064365" y="4158254"/>
        <a:ext cx="999460" cy="666306"/>
      </dsp:txXfrm>
    </dsp:sp>
    <dsp:sp modelId="{212FD93C-A2C6-462B-A3D7-17ED7287E884}">
      <dsp:nvSpPr>
        <dsp:cNvPr id="0" name=""/>
        <dsp:cNvSpPr/>
      </dsp:nvSpPr>
      <dsp:spPr>
        <a:xfrm rot="10800000">
          <a:off x="4298653" y="4158254"/>
          <a:ext cx="1665766" cy="666306"/>
        </a:xfrm>
        <a:prstGeom prst="chevron">
          <a:avLst/>
        </a:prstGeom>
        <a:solidFill>
          <a:schemeClr val="accent3">
            <a:tint val="40000"/>
            <a:alpha val="90000"/>
            <a:hueOff val="7760478"/>
            <a:satOff val="-9988"/>
            <a:lumOff val="-778"/>
            <a:alphaOff val="0"/>
          </a:schemeClr>
        </a:solidFill>
        <a:ln w="25400" cap="flat" cmpd="sng" algn="ctr">
          <a:solidFill>
            <a:schemeClr val="accent3">
              <a:tint val="40000"/>
              <a:alpha val="90000"/>
              <a:hueOff val="7760478"/>
              <a:satOff val="-9988"/>
              <a:lumOff val="-7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"יוצאים החוצה"</a:t>
          </a:r>
          <a:endParaRPr lang="he-IL" sz="1600" kern="1200" dirty="0">
            <a:cs typeface="Gorme" pitchFamily="2" charset="-79"/>
          </a:endParaRPr>
        </a:p>
      </dsp:txBody>
      <dsp:txXfrm rot="10800000">
        <a:off x="4631806" y="4158254"/>
        <a:ext cx="999460" cy="666306"/>
      </dsp:txXfrm>
    </dsp:sp>
    <dsp:sp modelId="{F0DF4F11-4A4B-4184-B37A-BDD5C2D822BD}">
      <dsp:nvSpPr>
        <dsp:cNvPr id="0" name=""/>
        <dsp:cNvSpPr/>
      </dsp:nvSpPr>
      <dsp:spPr>
        <a:xfrm rot="10800000">
          <a:off x="2866094" y="4158254"/>
          <a:ext cx="1665766" cy="666306"/>
        </a:xfrm>
        <a:prstGeom prst="chevron">
          <a:avLst/>
        </a:prstGeom>
        <a:solidFill>
          <a:schemeClr val="accent3">
            <a:tint val="40000"/>
            <a:alpha val="90000"/>
            <a:hueOff val="8130024"/>
            <a:satOff val="-10464"/>
            <a:lumOff val="-816"/>
            <a:alphaOff val="0"/>
          </a:schemeClr>
        </a:solidFill>
        <a:ln w="25400" cap="flat" cmpd="sng" algn="ctr">
          <a:solidFill>
            <a:schemeClr val="accent3">
              <a:tint val="40000"/>
              <a:alpha val="90000"/>
              <a:hueOff val="8130024"/>
              <a:satOff val="-10464"/>
              <a:lumOff val="-8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 rIns="15240" bIns="7620" numCol="1" spcCol="1270" anchor="ctr" anchorCtr="0">
          <a:noAutofit/>
        </a:bodyPr>
        <a:lstStyle/>
        <a:p>
          <a:pPr lvl="0" algn="ctr" defTabSz="533400" rtl="1">
            <a:lnSpc>
              <a:spcPct val="90000"/>
            </a:lnSpc>
            <a:spcBef>
              <a:spcPct val="0"/>
            </a:spcBef>
            <a:spcAft>
              <a:spcPct val="35000"/>
            </a:spcAft>
          </a:pPr>
          <a:r>
            <a:rPr lang="he-IL" sz="1200" kern="1200" dirty="0" smtClean="0">
              <a:cs typeface="Gorme" pitchFamily="2" charset="-79"/>
            </a:rPr>
            <a:t>"יש לנו רק כדור ארץ אחד"</a:t>
          </a:r>
          <a:endParaRPr lang="he-IL" sz="1200" kern="1200" dirty="0">
            <a:cs typeface="Gorme" pitchFamily="2" charset="-79"/>
          </a:endParaRPr>
        </a:p>
      </dsp:txBody>
      <dsp:txXfrm rot="10800000">
        <a:off x="3199247" y="4158254"/>
        <a:ext cx="999460" cy="666306"/>
      </dsp:txXfrm>
    </dsp:sp>
    <dsp:sp modelId="{31F144C1-873E-4BA4-9DD4-1F2C12C286BE}">
      <dsp:nvSpPr>
        <dsp:cNvPr id="0" name=""/>
        <dsp:cNvSpPr/>
      </dsp:nvSpPr>
      <dsp:spPr>
        <a:xfrm rot="10800000">
          <a:off x="1433535" y="4158254"/>
          <a:ext cx="1665766" cy="666306"/>
        </a:xfrm>
        <a:prstGeom prst="chevron">
          <a:avLst/>
        </a:prstGeom>
        <a:solidFill>
          <a:schemeClr val="accent3">
            <a:tint val="40000"/>
            <a:alpha val="90000"/>
            <a:hueOff val="8499571"/>
            <a:satOff val="-10939"/>
            <a:lumOff val="-853"/>
            <a:alphaOff val="0"/>
          </a:schemeClr>
        </a:solidFill>
        <a:ln w="25400" cap="flat" cmpd="sng" algn="ctr">
          <a:solidFill>
            <a:schemeClr val="accent3">
              <a:tint val="40000"/>
              <a:alpha val="90000"/>
              <a:hueOff val="8499571"/>
              <a:satOff val="-10939"/>
              <a:lumOff val="-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"טביעת הרגל שלי "</a:t>
          </a:r>
          <a:endParaRPr lang="he-IL" sz="1600" kern="1200" dirty="0">
            <a:cs typeface="Gorme" pitchFamily="2" charset="-79"/>
          </a:endParaRPr>
        </a:p>
      </dsp:txBody>
      <dsp:txXfrm rot="10800000">
        <a:off x="1766688" y="4158254"/>
        <a:ext cx="999460" cy="666306"/>
      </dsp:txXfrm>
    </dsp:sp>
    <dsp:sp modelId="{00A28D8A-5840-41BA-B2D9-C87C39A629AA}">
      <dsp:nvSpPr>
        <dsp:cNvPr id="0" name=""/>
        <dsp:cNvSpPr/>
      </dsp:nvSpPr>
      <dsp:spPr>
        <a:xfrm rot="10800000">
          <a:off x="976" y="4158254"/>
          <a:ext cx="1665766" cy="666306"/>
        </a:xfrm>
        <a:prstGeom prst="chevron">
          <a:avLst/>
        </a:prstGeom>
        <a:solidFill>
          <a:schemeClr val="accent3">
            <a:tint val="40000"/>
            <a:alpha val="90000"/>
            <a:hueOff val="8869117"/>
            <a:satOff val="-11415"/>
            <a:lumOff val="-890"/>
            <a:alphaOff val="0"/>
          </a:schemeClr>
        </a:solidFill>
        <a:ln w="25400" cap="flat" cmpd="sng" algn="ctr">
          <a:solidFill>
            <a:schemeClr val="accent3">
              <a:tint val="40000"/>
              <a:alpha val="90000"/>
              <a:hueOff val="8869117"/>
              <a:satOff val="-11415"/>
              <a:lumOff val="-8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 rIns="15240" bIns="7620" numCol="1" spcCol="1270" anchor="ctr" anchorCtr="0">
          <a:noAutofit/>
        </a:bodyPr>
        <a:lstStyle/>
        <a:p>
          <a:pPr lvl="0" algn="ctr" defTabSz="533400" rtl="1">
            <a:lnSpc>
              <a:spcPct val="90000"/>
            </a:lnSpc>
            <a:spcBef>
              <a:spcPct val="0"/>
            </a:spcBef>
            <a:spcAft>
              <a:spcPct val="35000"/>
            </a:spcAft>
          </a:pPr>
          <a:endParaRPr lang="he-IL" sz="1200" kern="1200" dirty="0" smtClean="0">
            <a:cs typeface="Gorme" pitchFamily="2" charset="-79"/>
          </a:endParaRPr>
        </a:p>
        <a:p>
          <a:pPr lvl="0" algn="ctr" defTabSz="533400" rtl="1">
            <a:lnSpc>
              <a:spcPct val="90000"/>
            </a:lnSpc>
            <a:spcBef>
              <a:spcPct val="0"/>
            </a:spcBef>
            <a:spcAft>
              <a:spcPct val="35000"/>
            </a:spcAft>
          </a:pPr>
          <a:endParaRPr lang="he-IL" sz="200" kern="1200" dirty="0" smtClean="0">
            <a:cs typeface="Gorme" pitchFamily="2" charset="-79"/>
          </a:endParaRPr>
        </a:p>
        <a:p>
          <a:pPr lvl="0" algn="ctr" defTabSz="533400" rtl="1">
            <a:lnSpc>
              <a:spcPct val="90000"/>
            </a:lnSpc>
            <a:spcBef>
              <a:spcPct val="0"/>
            </a:spcBef>
            <a:spcAft>
              <a:spcPct val="35000"/>
            </a:spcAft>
          </a:pPr>
          <a:r>
            <a:rPr lang="he-IL" sz="1200" kern="1200" dirty="0" smtClean="0">
              <a:cs typeface="Gorme" pitchFamily="2" charset="-79"/>
            </a:rPr>
            <a:t>"</a:t>
          </a:r>
          <a:r>
            <a:rPr lang="he-IL" sz="1400" kern="1200" dirty="0" smtClean="0">
              <a:cs typeface="Gorme" pitchFamily="2" charset="-79"/>
            </a:rPr>
            <a:t>הישרדות</a:t>
          </a:r>
          <a:r>
            <a:rPr lang="he-IL" sz="1200" kern="1200" dirty="0" smtClean="0">
              <a:cs typeface="Gorme" pitchFamily="2" charset="-79"/>
            </a:rPr>
            <a:t>"</a:t>
          </a:r>
        </a:p>
        <a:p>
          <a:pPr lvl="0" algn="ctr" defTabSz="533400" rtl="1">
            <a:lnSpc>
              <a:spcPct val="90000"/>
            </a:lnSpc>
            <a:spcBef>
              <a:spcPct val="0"/>
            </a:spcBef>
            <a:spcAft>
              <a:spcPct val="35000"/>
            </a:spcAft>
          </a:pPr>
          <a:endParaRPr lang="he-IL" sz="1200" kern="1200" dirty="0">
            <a:cs typeface="Gorme" pitchFamily="2" charset="-79"/>
          </a:endParaRPr>
        </a:p>
      </dsp:txBody>
      <dsp:txXfrm rot="10800000">
        <a:off x="334129" y="4158254"/>
        <a:ext cx="999460" cy="666306"/>
      </dsp:txXfrm>
    </dsp:sp>
    <dsp:sp modelId="{4BE1D9F1-11D1-42E9-A5C1-EDC5C2042306}">
      <dsp:nvSpPr>
        <dsp:cNvPr id="0" name=""/>
        <dsp:cNvSpPr/>
      </dsp:nvSpPr>
      <dsp:spPr>
        <a:xfrm rot="10800000">
          <a:off x="7136075" y="5005186"/>
          <a:ext cx="2006947" cy="80277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lvl="0" algn="ctr" defTabSz="1022350" rtl="1">
            <a:lnSpc>
              <a:spcPct val="90000"/>
            </a:lnSpc>
            <a:spcBef>
              <a:spcPct val="0"/>
            </a:spcBef>
            <a:spcAft>
              <a:spcPct val="35000"/>
            </a:spcAft>
          </a:pPr>
          <a:r>
            <a:rPr lang="he-IL" sz="2300" kern="1200" dirty="0" smtClean="0">
              <a:cs typeface="Gorme" pitchFamily="2" charset="-79"/>
            </a:rPr>
            <a:t>חודש ציונות</a:t>
          </a:r>
          <a:endParaRPr lang="he-IL" sz="2300" kern="1200" dirty="0">
            <a:cs typeface="Gorme" pitchFamily="2" charset="-79"/>
          </a:endParaRPr>
        </a:p>
      </dsp:txBody>
      <dsp:txXfrm rot="10800000">
        <a:off x="7537464" y="5005186"/>
        <a:ext cx="1204169" cy="802778"/>
      </dsp:txXfrm>
    </dsp:sp>
    <dsp:sp modelId="{0CCBC408-1780-4537-9128-6EDA8D33FDA8}">
      <dsp:nvSpPr>
        <dsp:cNvPr id="0" name=""/>
        <dsp:cNvSpPr/>
      </dsp:nvSpPr>
      <dsp:spPr>
        <a:xfrm rot="10800000">
          <a:off x="5731212" y="5073422"/>
          <a:ext cx="1665766" cy="666306"/>
        </a:xfrm>
        <a:prstGeom prst="chevron">
          <a:avLst/>
        </a:prstGeom>
        <a:solidFill>
          <a:schemeClr val="accent3">
            <a:tint val="40000"/>
            <a:alpha val="90000"/>
            <a:hueOff val="9238663"/>
            <a:satOff val="-11891"/>
            <a:lumOff val="-927"/>
            <a:alphaOff val="0"/>
          </a:schemeClr>
        </a:solidFill>
        <a:ln w="25400" cap="flat" cmpd="sng" algn="ctr">
          <a:solidFill>
            <a:schemeClr val="accent3">
              <a:tint val="40000"/>
              <a:alpha val="90000"/>
              <a:hueOff val="9238663"/>
              <a:satOff val="-11891"/>
              <a:lumOff val="-9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"תרבות ישראלית"</a:t>
          </a:r>
          <a:endParaRPr lang="he-IL" sz="1600" kern="1200" dirty="0">
            <a:cs typeface="Gorme" pitchFamily="2" charset="-79"/>
          </a:endParaRPr>
        </a:p>
      </dsp:txBody>
      <dsp:txXfrm rot="10800000">
        <a:off x="6064365" y="5073422"/>
        <a:ext cx="999460" cy="666306"/>
      </dsp:txXfrm>
    </dsp:sp>
    <dsp:sp modelId="{933583FC-11A5-4347-923C-37BB9F629BBE}">
      <dsp:nvSpPr>
        <dsp:cNvPr id="0" name=""/>
        <dsp:cNvSpPr/>
      </dsp:nvSpPr>
      <dsp:spPr>
        <a:xfrm rot="10800000">
          <a:off x="4298653" y="5073422"/>
          <a:ext cx="1665766" cy="666306"/>
        </a:xfrm>
        <a:prstGeom prst="chevron">
          <a:avLst/>
        </a:prstGeom>
        <a:solidFill>
          <a:schemeClr val="accent3">
            <a:tint val="40000"/>
            <a:alpha val="90000"/>
            <a:hueOff val="9608210"/>
            <a:satOff val="-12366"/>
            <a:lumOff val="-964"/>
            <a:alphaOff val="0"/>
          </a:schemeClr>
        </a:solidFill>
        <a:ln w="25400" cap="flat" cmpd="sng" algn="ctr">
          <a:solidFill>
            <a:schemeClr val="accent3">
              <a:tint val="40000"/>
              <a:alpha val="90000"/>
              <a:hueOff val="9608210"/>
              <a:satOff val="-12366"/>
              <a:lumOff val="-9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"חוזרים בזמן"</a:t>
          </a:r>
          <a:endParaRPr lang="he-IL" sz="1600" kern="1200" dirty="0">
            <a:cs typeface="Gorme" pitchFamily="2" charset="-79"/>
          </a:endParaRPr>
        </a:p>
      </dsp:txBody>
      <dsp:txXfrm rot="10800000">
        <a:off x="4631806" y="5073422"/>
        <a:ext cx="999460" cy="666306"/>
      </dsp:txXfrm>
    </dsp:sp>
    <dsp:sp modelId="{74BCEFAA-5C90-40BD-B3AC-5B66478922A1}">
      <dsp:nvSpPr>
        <dsp:cNvPr id="0" name=""/>
        <dsp:cNvSpPr/>
      </dsp:nvSpPr>
      <dsp:spPr>
        <a:xfrm rot="10800000">
          <a:off x="2866094" y="5073422"/>
          <a:ext cx="1665766" cy="666306"/>
        </a:xfrm>
        <a:prstGeom prst="chevron">
          <a:avLst/>
        </a:prstGeom>
        <a:solidFill>
          <a:schemeClr val="accent3">
            <a:tint val="40000"/>
            <a:alpha val="90000"/>
            <a:hueOff val="9977758"/>
            <a:satOff val="-12842"/>
            <a:lumOff val="-1001"/>
            <a:alphaOff val="0"/>
          </a:schemeClr>
        </a:solidFill>
        <a:ln w="25400" cap="flat" cmpd="sng" algn="ctr">
          <a:solidFill>
            <a:schemeClr val="accent3">
              <a:tint val="40000"/>
              <a:alpha val="90000"/>
              <a:hueOff val="9977758"/>
              <a:satOff val="-12842"/>
              <a:lumOff val="-1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540" rIns="5080" bIns="2540" numCol="1" spcCol="1270" anchor="ctr" anchorCtr="0">
          <a:noAutofit/>
        </a:bodyPr>
        <a:lstStyle/>
        <a:p>
          <a:pPr lvl="0" algn="ctr" defTabSz="177800" rtl="1">
            <a:lnSpc>
              <a:spcPct val="90000"/>
            </a:lnSpc>
            <a:spcBef>
              <a:spcPct val="0"/>
            </a:spcBef>
            <a:spcAft>
              <a:spcPct val="35000"/>
            </a:spcAft>
          </a:pPr>
          <a:endParaRPr lang="he-IL" sz="400" kern="1200" dirty="0" smtClean="0">
            <a:cs typeface="Gorme" pitchFamily="2" charset="-79"/>
          </a:endParaRPr>
        </a:p>
        <a:p>
          <a:pPr lvl="0" algn="ctr" defTabSz="177800" rtl="1">
            <a:lnSpc>
              <a:spcPct val="90000"/>
            </a:lnSpc>
            <a:spcBef>
              <a:spcPct val="0"/>
            </a:spcBef>
            <a:spcAft>
              <a:spcPct val="35000"/>
            </a:spcAft>
          </a:pPr>
          <a:r>
            <a:rPr lang="he-IL" sz="1000" kern="1200" dirty="0" smtClean="0">
              <a:cs typeface="Gorme" pitchFamily="2" charset="-79"/>
            </a:rPr>
            <a:t>"</a:t>
          </a:r>
          <a:r>
            <a:rPr lang="he-IL" sz="1350" kern="1200" dirty="0" smtClean="0">
              <a:cs typeface="Gorme" pitchFamily="2" charset="-79"/>
            </a:rPr>
            <a:t>התיישבות</a:t>
          </a:r>
          <a:r>
            <a:rPr lang="he-IL" sz="1100" kern="1200" dirty="0" smtClean="0">
              <a:cs typeface="Gorme" pitchFamily="2" charset="-79"/>
            </a:rPr>
            <a:t>"</a:t>
          </a:r>
          <a:endParaRPr lang="he-IL" sz="1100" kern="1200" dirty="0">
            <a:cs typeface="Gorme" pitchFamily="2" charset="-79"/>
          </a:endParaRPr>
        </a:p>
      </dsp:txBody>
      <dsp:txXfrm rot="10800000">
        <a:off x="3199247" y="5073422"/>
        <a:ext cx="999460" cy="666306"/>
      </dsp:txXfrm>
    </dsp:sp>
    <dsp:sp modelId="{9F84EA23-3ACE-46C8-A885-97BF8D17E87E}">
      <dsp:nvSpPr>
        <dsp:cNvPr id="0" name=""/>
        <dsp:cNvSpPr/>
      </dsp:nvSpPr>
      <dsp:spPr>
        <a:xfrm rot="10800000">
          <a:off x="1433535" y="5073422"/>
          <a:ext cx="1665766" cy="666306"/>
        </a:xfrm>
        <a:prstGeom prst="chevron">
          <a:avLst/>
        </a:prstGeom>
        <a:solidFill>
          <a:schemeClr val="accent3">
            <a:tint val="40000"/>
            <a:alpha val="90000"/>
            <a:hueOff val="10347303"/>
            <a:satOff val="-13317"/>
            <a:lumOff val="-1038"/>
            <a:alphaOff val="0"/>
          </a:schemeClr>
        </a:solidFill>
        <a:ln w="25400" cap="flat" cmpd="sng" algn="ctr">
          <a:solidFill>
            <a:schemeClr val="accent3">
              <a:tint val="40000"/>
              <a:alpha val="90000"/>
              <a:hueOff val="10347303"/>
              <a:satOff val="-13317"/>
              <a:lumOff val="-10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"הקמת המדינה"</a:t>
          </a:r>
          <a:endParaRPr lang="he-IL" sz="1600" kern="1200" dirty="0">
            <a:cs typeface="Gorme" pitchFamily="2" charset="-79"/>
          </a:endParaRPr>
        </a:p>
      </dsp:txBody>
      <dsp:txXfrm rot="10800000">
        <a:off x="1766688" y="5073422"/>
        <a:ext cx="999460" cy="666306"/>
      </dsp:txXfrm>
    </dsp:sp>
    <dsp:sp modelId="{FF9AB6CF-8612-4FF1-91D5-3759D52FD07A}">
      <dsp:nvSpPr>
        <dsp:cNvPr id="0" name=""/>
        <dsp:cNvSpPr/>
      </dsp:nvSpPr>
      <dsp:spPr>
        <a:xfrm rot="10800000">
          <a:off x="976" y="5073422"/>
          <a:ext cx="1665766" cy="666306"/>
        </a:xfrm>
        <a:prstGeom prst="chevron">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he-IL" sz="1600" kern="1200" dirty="0" smtClean="0">
              <a:cs typeface="Gorme" pitchFamily="2" charset="-79"/>
            </a:rPr>
            <a:t>"</a:t>
          </a:r>
          <a:r>
            <a:rPr lang="he-IL" sz="1600" kern="1200" dirty="0" err="1" smtClean="0">
              <a:cs typeface="Gorme" pitchFamily="2" charset="-79"/>
            </a:rPr>
            <a:t>צ.ה.ל</a:t>
          </a:r>
          <a:r>
            <a:rPr lang="he-IL" sz="1600" kern="1200" dirty="0" smtClean="0">
              <a:cs typeface="Gorme" pitchFamily="2" charset="-79"/>
            </a:rPr>
            <a:t>"</a:t>
          </a:r>
          <a:endParaRPr lang="he-IL" sz="1600" kern="1200" dirty="0">
            <a:cs typeface="Gorme" pitchFamily="2" charset="-79"/>
          </a:endParaRPr>
        </a:p>
      </dsp:txBody>
      <dsp:txXfrm rot="10800000">
        <a:off x="334129" y="5073422"/>
        <a:ext cx="999460" cy="6663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4539EE-0980-4A11-8355-81304D365EEE}" type="datetimeFigureOut">
              <a:rPr lang="he-IL" smtClean="0"/>
              <a:pPr/>
              <a:t>י"ח/חשון/תשע"ז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26CE420-236A-4F96-B52C-61300AE90D6A}" type="slidenum">
              <a:rPr lang="he-IL" smtClean="0"/>
              <a:pPr/>
              <a:t>‹#›</a:t>
            </a:fld>
            <a:endParaRPr lang="he-IL"/>
          </a:p>
        </p:txBody>
      </p:sp>
    </p:spTree>
    <p:extLst>
      <p:ext uri="{BB962C8B-B14F-4D97-AF65-F5344CB8AC3E}">
        <p14:creationId xmlns:p14="http://schemas.microsoft.com/office/powerpoint/2010/main" val="20043934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he-IL" dirty="0" smtClean="0"/>
              <a:t>מה הופך אותנו לתנועה? מה צריך להיות משותף? מה הגיוני שיהיה שונה ?</a:t>
            </a:r>
          </a:p>
          <a:p>
            <a:r>
              <a:rPr lang="he-IL" dirty="0" smtClean="0"/>
              <a:t>הציר הערכי שלנו </a:t>
            </a:r>
          </a:p>
          <a:p>
            <a:endParaRPr lang="he-IL" dirty="0"/>
          </a:p>
        </p:txBody>
      </p:sp>
      <p:sp>
        <p:nvSpPr>
          <p:cNvPr id="4" name="מציין מיקום של מספר שקופית 3"/>
          <p:cNvSpPr>
            <a:spLocks noGrp="1"/>
          </p:cNvSpPr>
          <p:nvPr>
            <p:ph type="sldNum" sz="quarter" idx="10"/>
          </p:nvPr>
        </p:nvSpPr>
        <p:spPr/>
        <p:txBody>
          <a:bodyPr/>
          <a:lstStyle/>
          <a:p>
            <a:fld id="{626CE420-236A-4F96-B52C-61300AE90D6A}" type="slidenum">
              <a:rPr lang="he-IL" smtClean="0"/>
              <a:pPr/>
              <a:t>4</a:t>
            </a:fld>
            <a:endParaRPr lang="he-IL"/>
          </a:p>
        </p:txBody>
      </p:sp>
    </p:spTree>
    <p:extLst>
      <p:ext uri="{BB962C8B-B14F-4D97-AF65-F5344CB8AC3E}">
        <p14:creationId xmlns:p14="http://schemas.microsoft.com/office/powerpoint/2010/main" val="345291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לתת דוגמאות לערכי</a:t>
            </a:r>
            <a:r>
              <a:rPr lang="he-IL" baseline="0" dirty="0" smtClean="0"/>
              <a:t> ליבה – משמעות מאיפה הגיעו מה כוללים (ערך העבודה למושב, </a:t>
            </a:r>
            <a:r>
              <a:rPr lang="he-IL" baseline="0" dirty="0" err="1" smtClean="0"/>
              <a:t>קהילוה</a:t>
            </a:r>
            <a:r>
              <a:rPr lang="he-IL" baseline="0" dirty="0" smtClean="0"/>
              <a:t> </a:t>
            </a:r>
            <a:r>
              <a:rPr lang="he-IL" baseline="0" dirty="0" err="1" smtClean="0"/>
              <a:t>וכו</a:t>
            </a:r>
            <a:r>
              <a:rPr lang="he-IL" baseline="0" dirty="0" smtClean="0"/>
              <a:t>..) </a:t>
            </a:r>
            <a:endParaRPr lang="he-IL" dirty="0"/>
          </a:p>
        </p:txBody>
      </p:sp>
      <p:sp>
        <p:nvSpPr>
          <p:cNvPr id="4" name="מציין מיקום של מספר שקופית 3"/>
          <p:cNvSpPr>
            <a:spLocks noGrp="1"/>
          </p:cNvSpPr>
          <p:nvPr>
            <p:ph type="sldNum" sz="quarter" idx="10"/>
          </p:nvPr>
        </p:nvSpPr>
        <p:spPr/>
        <p:txBody>
          <a:bodyPr/>
          <a:lstStyle/>
          <a:p>
            <a:fld id="{626CE420-236A-4F96-B52C-61300AE90D6A}" type="slidenum">
              <a:rPr lang="he-IL" smtClean="0"/>
              <a:pPr/>
              <a:t>7</a:t>
            </a:fld>
            <a:endParaRPr lang="he-IL"/>
          </a:p>
        </p:txBody>
      </p:sp>
    </p:spTree>
    <p:extLst>
      <p:ext uri="{BB962C8B-B14F-4D97-AF65-F5344CB8AC3E}">
        <p14:creationId xmlns:p14="http://schemas.microsoft.com/office/powerpoint/2010/main" val="247324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כמה הודרכו כאן לפי מערכים? מה זה אומר? </a:t>
            </a:r>
            <a:endParaRPr lang="he-IL" dirty="0"/>
          </a:p>
        </p:txBody>
      </p:sp>
      <p:sp>
        <p:nvSpPr>
          <p:cNvPr id="4" name="מציין מיקום של מספר שקופית 3"/>
          <p:cNvSpPr>
            <a:spLocks noGrp="1"/>
          </p:cNvSpPr>
          <p:nvPr>
            <p:ph type="sldNum" sz="quarter" idx="10"/>
          </p:nvPr>
        </p:nvSpPr>
        <p:spPr/>
        <p:txBody>
          <a:bodyPr/>
          <a:lstStyle/>
          <a:p>
            <a:fld id="{626CE420-236A-4F96-B52C-61300AE90D6A}" type="slidenum">
              <a:rPr lang="he-IL" smtClean="0"/>
              <a:pPr/>
              <a:t>8</a:t>
            </a:fld>
            <a:endParaRPr lang="he-IL"/>
          </a:p>
        </p:txBody>
      </p:sp>
    </p:spTree>
    <p:extLst>
      <p:ext uri="{BB962C8B-B14F-4D97-AF65-F5344CB8AC3E}">
        <p14:creationId xmlns:p14="http://schemas.microsoft.com/office/powerpoint/2010/main" val="320158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he-IL" dirty="0" smtClean="0"/>
              <a:t>זו שנה ראשונה שאנחנו</a:t>
            </a:r>
            <a:r>
              <a:rPr lang="he-IL" baseline="0" dirty="0" smtClean="0"/>
              <a:t> עובדים ברצפים, שלכל חודש ונושא תנועתי יש מערך הדרכה מותאם לכל שכבה.</a:t>
            </a:r>
          </a:p>
          <a:p>
            <a:r>
              <a:rPr lang="he-IL" baseline="0" dirty="0" smtClean="0"/>
              <a:t>היום אנחנו נמצאים במצב שהמדריכים בתנועה עדיין לא עובדים לפי מערכי ההדרכה ולכן ההדרכה פחות איכותית והתהליך פחות ניכר.</a:t>
            </a:r>
          </a:p>
          <a:p>
            <a:r>
              <a:rPr lang="he-IL" baseline="0" dirty="0" smtClean="0"/>
              <a:t>מתי המדריכים יעבדו לפי מערכים? אחרי שידריכו אותם לפי המערכים?</a:t>
            </a:r>
          </a:p>
          <a:p>
            <a:r>
              <a:rPr lang="he-IL" baseline="0" dirty="0" smtClean="0"/>
              <a:t>מי מכם הודרך ברצף- הרגיש שיש קשר בין פעולה לפעולה?</a:t>
            </a:r>
          </a:p>
          <a:p>
            <a:r>
              <a:rPr lang="he-IL" baseline="0" dirty="0" smtClean="0"/>
              <a:t>היו לכם פעולות שיא?</a:t>
            </a:r>
          </a:p>
          <a:p>
            <a:r>
              <a:rPr lang="he-IL" baseline="0" dirty="0" smtClean="0"/>
              <a:t>אם אתם תתעקשו על העבודה במערכים, גם תצליחו לצמצם את הפער בתנועה, וגם המסרים יעברו בצורה הרבה יותר טובה, כי חינוך זה תהליך!!!</a:t>
            </a:r>
          </a:p>
          <a:p>
            <a:r>
              <a:rPr lang="he-IL" baseline="0" dirty="0" smtClean="0"/>
              <a:t>אנחנו סומכות עליכם שתדעו לקחת את המתנה הזו ולעבוד </a:t>
            </a:r>
            <a:r>
              <a:rPr lang="he-IL" baseline="0" dirty="0" err="1" smtClean="0"/>
              <a:t>איתה</a:t>
            </a:r>
            <a:r>
              <a:rPr lang="he-IL" baseline="0" dirty="0" smtClean="0"/>
              <a:t>.</a:t>
            </a:r>
          </a:p>
        </p:txBody>
      </p:sp>
      <p:sp>
        <p:nvSpPr>
          <p:cNvPr id="4" name="מציין מיקום של מספר שקופית 3"/>
          <p:cNvSpPr>
            <a:spLocks noGrp="1"/>
          </p:cNvSpPr>
          <p:nvPr>
            <p:ph type="sldNum" sz="quarter" idx="10"/>
          </p:nvPr>
        </p:nvSpPr>
        <p:spPr/>
        <p:txBody>
          <a:bodyPr/>
          <a:lstStyle/>
          <a:p>
            <a:fld id="{626CE420-236A-4F96-B52C-61300AE90D6A}" type="slidenum">
              <a:rPr lang="he-IL" smtClean="0"/>
              <a:pPr/>
              <a:t>12</a:t>
            </a:fld>
            <a:endParaRPr lang="he-IL"/>
          </a:p>
        </p:txBody>
      </p:sp>
    </p:spTree>
    <p:extLst>
      <p:ext uri="{BB962C8B-B14F-4D97-AF65-F5344CB8AC3E}">
        <p14:creationId xmlns:p14="http://schemas.microsoft.com/office/powerpoint/2010/main" val="279673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7"/>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158904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290692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0"/>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40"/>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337047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7"/>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5869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8944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3316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6847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8044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7099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09435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0215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65521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1"/>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9578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15810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0"/>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40"/>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8176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189758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35697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56578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280258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45122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107338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1"/>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58D1DA8-8E11-4A54-97D6-2E015C63951C}" type="datetimeFigureOut">
              <a:rPr lang="he-IL" smtClean="0"/>
              <a:pPr/>
              <a:t>י"ח/חשון/תשע"ז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80FCF9-BB0A-4AAA-8E3C-4C34EE2E6282}" type="slidenum">
              <a:rPr lang="he-IL" smtClean="0"/>
              <a:pPr/>
              <a:t>‹#›</a:t>
            </a:fld>
            <a:endParaRPr lang="he-IL"/>
          </a:p>
        </p:txBody>
      </p:sp>
    </p:spTree>
    <p:extLst>
      <p:ext uri="{BB962C8B-B14F-4D97-AF65-F5344CB8AC3E}">
        <p14:creationId xmlns:p14="http://schemas.microsoft.com/office/powerpoint/2010/main" val="10237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8D1DA8-8E11-4A54-97D6-2E015C63951C}" type="datetimeFigureOut">
              <a:rPr lang="he-IL" smtClean="0"/>
              <a:pPr/>
              <a:t>י"ח/חשון/תשע"ז</a:t>
            </a:fld>
            <a:endParaRPr lang="he-IL"/>
          </a:p>
        </p:txBody>
      </p:sp>
      <p:sp>
        <p:nvSpPr>
          <p:cNvPr id="5" name="מציין מיקום של כותרת תחתונה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80FCF9-BB0A-4AAA-8E3C-4C34EE2E6282}" type="slidenum">
              <a:rPr lang="he-IL" smtClean="0"/>
              <a:pPr/>
              <a:t>‹#›</a:t>
            </a:fld>
            <a:endParaRPr lang="he-IL"/>
          </a:p>
        </p:txBody>
      </p:sp>
    </p:spTree>
    <p:extLst>
      <p:ext uri="{BB962C8B-B14F-4D97-AF65-F5344CB8AC3E}">
        <p14:creationId xmlns:p14="http://schemas.microsoft.com/office/powerpoint/2010/main" val="265157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E1E48C-734F-463E-A099-4F3611BF53CA}" type="datetimeFigureOut">
              <a:rPr lang="he-IL" smtClean="0">
                <a:solidFill>
                  <a:prstClr val="black">
                    <a:tint val="75000"/>
                  </a:prstClr>
                </a:solidFill>
              </a:rPr>
              <a:pPr/>
              <a:t>י"ח/חשון/תשע"ז</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3BA3B1-6237-4E44-B3B5-1CB4697AA9D8}"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37309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http://animations.dinamobomb.net/Arrows/5.gif" TargetMode="Externa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al\Desktop\110px-Bney_hamoshavi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422" y="4653136"/>
            <a:ext cx="1047750"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467544" y="188640"/>
            <a:ext cx="8229600" cy="850106"/>
          </a:xfrm>
          <a:ln w="38100">
            <a:solidFill>
              <a:schemeClr val="accent1">
                <a:lumMod val="75000"/>
              </a:schemeClr>
            </a:solidFill>
          </a:ln>
        </p:spPr>
        <p:txBody>
          <a:bodyPr/>
          <a:lstStyle/>
          <a:p>
            <a:r>
              <a:rPr lang="he-IL" dirty="0" smtClean="0">
                <a:solidFill>
                  <a:srgbClr val="FF0000"/>
                </a:solidFill>
              </a:rPr>
              <a:t>מהי תנועת בני מושבים? </a:t>
            </a:r>
            <a:endParaRPr lang="he-IL" dirty="0">
              <a:solidFill>
                <a:srgbClr val="FF0000"/>
              </a:solidFill>
            </a:endParaRPr>
          </a:p>
        </p:txBody>
      </p:sp>
      <p:pic>
        <p:nvPicPr>
          <p:cNvPr id="1025" name="Picture 1" descr="http://www.bmoshavim.co.il/_pics/ipri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1600200"/>
            <a:ext cx="247650"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moshavim.co.il/_pics/iconta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8" y="1600200"/>
            <a:ext cx="190500" cy="209550"/>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תוכן 4"/>
          <p:cNvSpPr>
            <a:spLocks noGrp="1"/>
          </p:cNvSpPr>
          <p:nvPr>
            <p:ph idx="1"/>
          </p:nvPr>
        </p:nvSpPr>
        <p:spPr>
          <a:xfrm>
            <a:off x="457200" y="908720"/>
            <a:ext cx="8229600" cy="5688632"/>
          </a:xfrm>
        </p:spPr>
        <p:txBody>
          <a:bodyPr>
            <a:noAutofit/>
          </a:bodyPr>
          <a:lstStyle/>
          <a:p>
            <a:pPr>
              <a:lnSpc>
                <a:spcPct val="170000"/>
              </a:lnSpc>
            </a:pPr>
            <a:endParaRPr lang="he-IL" sz="1200" dirty="0" smtClean="0"/>
          </a:p>
          <a:p>
            <a:pPr algn="just">
              <a:lnSpc>
                <a:spcPct val="170000"/>
              </a:lnSpc>
            </a:pPr>
            <a:r>
              <a:rPr lang="he-IL" sz="1400" dirty="0" smtClean="0"/>
              <a:t>תנועת </a:t>
            </a:r>
            <a:r>
              <a:rPr lang="he-IL" sz="1400" dirty="0"/>
              <a:t>בני המושבים פועלת במרחב הכפרי הכולל מושבים, קיבוצים וישובים קהילתיים. התנועה הינה תנועה ציונית המחנכת למעורבות בקהילה ובחברה, על מנת ליצור חברה ישראלית צודקת יותר, שוויונית יותר, דמוקרטית, סובלנית ושוחרת שלום. </a:t>
            </a:r>
            <a:endParaRPr lang="he-IL" sz="1400" dirty="0" smtClean="0"/>
          </a:p>
          <a:p>
            <a:pPr algn="just">
              <a:lnSpc>
                <a:spcPct val="170000"/>
              </a:lnSpc>
            </a:pPr>
            <a:r>
              <a:rPr lang="he-IL" sz="1400" dirty="0" smtClean="0"/>
              <a:t>התפיסה </a:t>
            </a:r>
            <a:r>
              <a:rPr lang="he-IL" sz="1400" dirty="0"/>
              <a:t>החינוכית של בני המושבים נגזרת מהסיפור ההיסטורי של הקמת המושבים, מאז כתיבת עקרונות המושב ב- 1921 ע"י אליעזר יפה וחברי נהלל נחקקו בתנועה ערכים מרכזיים המלווים את הקמת המושבים ואת תנועת הנוער היום - השיתופיות , השוויון, ערך העבודה והעזרה ההדדית. </a:t>
            </a:r>
            <a:r>
              <a:rPr lang="he-IL" sz="1400" dirty="0" smtClean="0"/>
              <a:t>עם </a:t>
            </a:r>
            <a:r>
              <a:rPr lang="he-IL" sz="1400" dirty="0"/>
              <a:t>הקמת תנועת המושבים ב- 1933, קמו ועדות שונות לניהול החיים.  בין הועדות - ועדת הנוער האחראית לכל ענייני הנוער. וועדת הנוער עסקה ביצירת פעילות חברתית לנוער במושבים: מסורת של טיולי חגים, טיולי שבת, טיולי אופניים באזורים מיוחדים של הארץ.  </a:t>
            </a:r>
            <a:endParaRPr lang="he-IL" sz="1400" dirty="0" smtClean="0"/>
          </a:p>
          <a:p>
            <a:pPr algn="just">
              <a:lnSpc>
                <a:spcPct val="170000"/>
              </a:lnSpc>
            </a:pPr>
            <a:endParaRPr lang="he-IL" sz="1400" dirty="0" smtClean="0"/>
          </a:p>
          <a:p>
            <a:pPr algn="just">
              <a:lnSpc>
                <a:spcPct val="170000"/>
              </a:lnSpc>
            </a:pPr>
            <a:r>
              <a:rPr lang="he-IL" sz="1400" dirty="0" smtClean="0"/>
              <a:t>כיום</a:t>
            </a:r>
            <a:r>
              <a:rPr lang="he-IL" sz="1400" dirty="0"/>
              <a:t>, תנועת בני המושבים מונה כ- 33000 חניכים, ופועלת ב- 420 ישובים ברחבי </a:t>
            </a:r>
            <a:r>
              <a:rPr lang="he-IL" sz="1400" dirty="0" smtClean="0"/>
              <a:t>הארץ. התנועה </a:t>
            </a:r>
            <a:r>
              <a:rPr lang="he-IL" sz="1400" dirty="0"/>
              <a:t>פועלת ב- 26 מועצות אזוריות ו- 3 מועצות מקומיות. המחולקים לשלושה מחוזות: צפון, מרכז ודרום. </a:t>
            </a:r>
          </a:p>
          <a:p>
            <a:pPr algn="just">
              <a:lnSpc>
                <a:spcPct val="170000"/>
              </a:lnSpc>
            </a:pPr>
            <a:endParaRPr lang="he-IL" sz="1400" dirty="0" smtClean="0"/>
          </a:p>
          <a:p>
            <a:pPr algn="just">
              <a:lnSpc>
                <a:spcPct val="170000"/>
              </a:lnSpc>
            </a:pPr>
            <a:r>
              <a:rPr lang="he-IL" sz="1400" dirty="0" smtClean="0"/>
              <a:t>אחת </a:t>
            </a:r>
            <a:r>
              <a:rPr lang="he-IL" sz="1400" dirty="0"/>
              <a:t>הדרכים המרכזיות המאפשרות אופי קהילתי זה, הוא שיתוף הפעולה הצמוד עם </a:t>
            </a:r>
            <a:r>
              <a:rPr lang="he-IL" sz="1400" b="1" dirty="0"/>
              <a:t>המועצות האזוריות</a:t>
            </a:r>
            <a:r>
              <a:rPr lang="he-IL" sz="1400" b="1" dirty="0" smtClean="0"/>
              <a:t>.</a:t>
            </a:r>
          </a:p>
        </p:txBody>
      </p:sp>
    </p:spTree>
    <p:extLst>
      <p:ext uri="{BB962C8B-B14F-4D97-AF65-F5344CB8AC3E}">
        <p14:creationId xmlns:p14="http://schemas.microsoft.com/office/powerpoint/2010/main" val="19863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ln w="38100">
            <a:solidFill>
              <a:schemeClr val="accent1">
                <a:lumMod val="75000"/>
              </a:schemeClr>
            </a:solidFill>
          </a:ln>
        </p:spPr>
        <p:txBody>
          <a:bodyPr vert="horz" lIns="91440" tIns="45720" rIns="91440" bIns="45720" rtlCol="1" anchor="ctr">
            <a:normAutofit/>
          </a:bodyPr>
          <a:lstStyle/>
          <a:p>
            <a:r>
              <a:rPr lang="he-IL" dirty="0">
                <a:solidFill>
                  <a:srgbClr val="FF0000"/>
                </a:solidFill>
              </a:rPr>
              <a:t>מידע כללי: </a:t>
            </a:r>
          </a:p>
        </p:txBody>
      </p:sp>
      <p:sp>
        <p:nvSpPr>
          <p:cNvPr id="3" name="מציין מיקום תוכן 2"/>
          <p:cNvSpPr>
            <a:spLocks noGrp="1"/>
          </p:cNvSpPr>
          <p:nvPr>
            <p:ph idx="1"/>
          </p:nvPr>
        </p:nvSpPr>
        <p:spPr/>
        <p:txBody>
          <a:bodyPr>
            <a:normAutofit lnSpcReduction="10000"/>
          </a:bodyPr>
          <a:lstStyle/>
          <a:p>
            <a:pPr>
              <a:lnSpc>
                <a:spcPct val="150000"/>
              </a:lnSpc>
            </a:pPr>
            <a:r>
              <a:rPr lang="he-IL" sz="3000" dirty="0" smtClean="0">
                <a:solidFill>
                  <a:srgbClr val="0070C0"/>
                </a:solidFill>
                <a:latin typeface="Arial" panose="020B0604020202020204" pitchFamily="34" charset="0"/>
                <a:cs typeface="Arial" panose="020B0604020202020204" pitchFamily="34" charset="0"/>
              </a:rPr>
              <a:t>מה זה מפעל?</a:t>
            </a:r>
          </a:p>
          <a:p>
            <a:pPr>
              <a:lnSpc>
                <a:spcPct val="150000"/>
              </a:lnSpc>
            </a:pPr>
            <a:r>
              <a:rPr lang="he-IL" sz="3000" dirty="0" smtClean="0">
                <a:solidFill>
                  <a:srgbClr val="0070C0"/>
                </a:solidFill>
                <a:latin typeface="Arial" panose="020B0604020202020204" pitchFamily="34" charset="0"/>
                <a:cs typeface="Arial" panose="020B0604020202020204" pitchFamily="34" charset="0"/>
              </a:rPr>
              <a:t>מה הם המפעלים לשכבת ד-ו? </a:t>
            </a:r>
          </a:p>
          <a:p>
            <a:pPr>
              <a:lnSpc>
                <a:spcPct val="150000"/>
              </a:lnSpc>
            </a:pPr>
            <a:r>
              <a:rPr lang="he-IL" sz="3000" dirty="0" smtClean="0">
                <a:solidFill>
                  <a:srgbClr val="0070C0"/>
                </a:solidFill>
                <a:latin typeface="Arial" panose="020B0604020202020204" pitchFamily="34" charset="0"/>
                <a:cs typeface="Arial" panose="020B0604020202020204" pitchFamily="34" charset="0"/>
              </a:rPr>
              <a:t>מה נהלי ההשתתפות לילד בבני המושבים?</a:t>
            </a:r>
          </a:p>
          <a:p>
            <a:pPr>
              <a:lnSpc>
                <a:spcPct val="150000"/>
              </a:lnSpc>
            </a:pPr>
            <a:r>
              <a:rPr lang="he-IL" sz="3000" dirty="0" smtClean="0">
                <a:solidFill>
                  <a:srgbClr val="0070C0"/>
                </a:solidFill>
                <a:latin typeface="Arial" panose="020B0604020202020204" pitchFamily="34" charset="0"/>
                <a:cs typeface="Arial" panose="020B0604020202020204" pitchFamily="34" charset="0"/>
              </a:rPr>
              <a:t>מה המקום שלי כישוב, כמשפחה? </a:t>
            </a:r>
          </a:p>
          <a:p>
            <a:pPr>
              <a:lnSpc>
                <a:spcPct val="150000"/>
              </a:lnSpc>
            </a:pPr>
            <a:r>
              <a:rPr lang="he-IL" sz="3000" dirty="0" smtClean="0">
                <a:solidFill>
                  <a:srgbClr val="0070C0"/>
                </a:solidFill>
                <a:latin typeface="Arial" panose="020B0604020202020204" pitchFamily="34" charset="0"/>
                <a:cs typeface="Arial" panose="020B0604020202020204" pitchFamily="34" charset="0"/>
              </a:rPr>
              <a:t>מי אחראי על הילד שלי בזמן פעולה? </a:t>
            </a:r>
          </a:p>
          <a:p>
            <a:pPr>
              <a:lnSpc>
                <a:spcPct val="150000"/>
              </a:lnSpc>
            </a:pPr>
            <a:r>
              <a:rPr lang="he-IL" sz="3000" dirty="0" smtClean="0">
                <a:solidFill>
                  <a:srgbClr val="0070C0"/>
                </a:solidFill>
                <a:latin typeface="Arial" panose="020B0604020202020204" pitchFamily="34" charset="0"/>
                <a:cs typeface="Arial" panose="020B0604020202020204" pitchFamily="34" charset="0"/>
              </a:rPr>
              <a:t>מי יכול להיות חניך בבני המושבים ומי לא? </a:t>
            </a:r>
          </a:p>
          <a:p>
            <a:pPr marL="0" indent="0">
              <a:lnSpc>
                <a:spcPct val="150000"/>
              </a:lnSpc>
              <a:buNone/>
            </a:pPr>
            <a:endParaRPr lang="he-IL" sz="3000" dirty="0" smtClean="0">
              <a:solidFill>
                <a:srgbClr val="0070C0"/>
              </a:solidFill>
              <a:latin typeface="Arial" panose="020B0604020202020204" pitchFamily="34" charset="0"/>
              <a:cs typeface="Arial" panose="020B0604020202020204" pitchFamily="34" charset="0"/>
            </a:endParaRPr>
          </a:p>
          <a:p>
            <a:pPr>
              <a:lnSpc>
                <a:spcPct val="150000"/>
              </a:lnSpc>
            </a:pPr>
            <a:endParaRPr lang="he-IL" sz="3000" dirty="0">
              <a:solidFill>
                <a:srgbClr val="0070C0"/>
              </a:solidFill>
              <a:latin typeface="Arial" panose="020B0604020202020204" pitchFamily="34" charset="0"/>
              <a:cs typeface="Arial" panose="020B0604020202020204" pitchFamily="34" charset="0"/>
            </a:endParaRPr>
          </a:p>
        </p:txBody>
      </p:sp>
      <p:pic>
        <p:nvPicPr>
          <p:cNvPr id="4" name="Picture 3" descr="C:\Users\tal\Desktop\110px-Bney_hamoshavi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581128"/>
            <a:ext cx="1047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88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l="3585" t="3154" r="18141" b="6287"/>
          <a:stretch/>
        </p:blipFill>
        <p:spPr>
          <a:xfrm>
            <a:off x="6228184" y="65720"/>
            <a:ext cx="2808314" cy="2795363"/>
          </a:xfrm>
          <a:prstGeom prst="rect">
            <a:avLst/>
          </a:prstGeom>
        </p:spPr>
      </p:pic>
      <p:sp>
        <p:nvSpPr>
          <p:cNvPr id="6" name="מלבן מעוגל 5"/>
          <p:cNvSpPr/>
          <p:nvPr/>
        </p:nvSpPr>
        <p:spPr>
          <a:xfrm>
            <a:off x="16497" y="5027162"/>
            <a:ext cx="5131567" cy="172819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2400" b="1" dirty="0" smtClean="0">
                <a:latin typeface="Boker" panose="00000400000000000000" pitchFamily="2" charset="-79"/>
                <a:cs typeface="Boker" panose="00000400000000000000" pitchFamily="2" charset="-79"/>
              </a:rPr>
              <a:t>חניכי ד'-ח'</a:t>
            </a:r>
          </a:p>
          <a:p>
            <a:pPr algn="ctr"/>
            <a:r>
              <a:rPr lang="he-IL" sz="2400" b="1" dirty="0" smtClean="0">
                <a:latin typeface="Boker" panose="00000400000000000000" pitchFamily="2" charset="-79"/>
                <a:cs typeface="Boker" panose="00000400000000000000" pitchFamily="2" charset="-79"/>
              </a:rPr>
              <a:t>פעולות, מוסדות חניכים, פעילויות שיא, </a:t>
            </a:r>
          </a:p>
          <a:p>
            <a:pPr algn="ctr"/>
            <a:r>
              <a:rPr lang="he-IL" sz="2400" b="1" dirty="0" smtClean="0">
                <a:latin typeface="Boker" panose="00000400000000000000" pitchFamily="2" charset="-79"/>
                <a:cs typeface="Boker" panose="00000400000000000000" pitchFamily="2" charset="-79"/>
              </a:rPr>
              <a:t>אירועים יישוביים, מועצתיים, ותנועתיים  </a:t>
            </a:r>
            <a:endParaRPr lang="he-IL" sz="2400" b="1" dirty="0">
              <a:latin typeface="Boker" panose="00000400000000000000" pitchFamily="2" charset="-79"/>
              <a:cs typeface="Boker" panose="00000400000000000000" pitchFamily="2" charset="-79"/>
            </a:endParaRPr>
          </a:p>
        </p:txBody>
      </p:sp>
      <p:sp>
        <p:nvSpPr>
          <p:cNvPr id="7" name="מלבן מעוגל 6"/>
          <p:cNvSpPr/>
          <p:nvPr/>
        </p:nvSpPr>
        <p:spPr>
          <a:xfrm>
            <a:off x="16500" y="2420888"/>
            <a:ext cx="5131564" cy="246844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he-IL" sz="2400" b="1" dirty="0" smtClean="0">
                <a:latin typeface="Boker" panose="00000400000000000000" pitchFamily="2" charset="-79"/>
                <a:cs typeface="Boker" panose="00000400000000000000" pitchFamily="2" charset="-79"/>
              </a:rPr>
              <a:t>חניכי ט'</a:t>
            </a:r>
          </a:p>
          <a:p>
            <a:pPr algn="ctr"/>
            <a:r>
              <a:rPr lang="he-IL" sz="2400" b="1" dirty="0" smtClean="0">
                <a:latin typeface="Boker" panose="00000400000000000000" pitchFamily="2" charset="-79"/>
                <a:cs typeface="Boker" panose="00000400000000000000" pitchFamily="2" charset="-79"/>
              </a:rPr>
              <a:t>פעולות, תהליך הכנה לקראת בחירה בלקיחת אחריות,</a:t>
            </a:r>
          </a:p>
          <a:p>
            <a:pPr algn="ctr"/>
            <a:r>
              <a:rPr lang="he-IL" sz="2400" b="1" dirty="0" smtClean="0">
                <a:latin typeface="Boker" panose="00000400000000000000" pitchFamily="2" charset="-79"/>
                <a:cs typeface="Boker" panose="00000400000000000000" pitchFamily="2" charset="-79"/>
              </a:rPr>
              <a:t>מוסדות חניכים, פעילויות שיא, אירועים יישוביים, כנסי ט' מועצתיים, מפעלים תנועתיים וסמינרי ט'  </a:t>
            </a:r>
            <a:endParaRPr lang="he-IL" sz="2400" b="1" dirty="0">
              <a:latin typeface="Boker" panose="00000400000000000000" pitchFamily="2" charset="-79"/>
              <a:cs typeface="Boker" panose="00000400000000000000" pitchFamily="2" charset="-79"/>
            </a:endParaRPr>
          </a:p>
        </p:txBody>
      </p:sp>
      <p:sp>
        <p:nvSpPr>
          <p:cNvPr id="8" name="מלבן מעוגל 7"/>
          <p:cNvSpPr/>
          <p:nvPr/>
        </p:nvSpPr>
        <p:spPr>
          <a:xfrm>
            <a:off x="50225" y="188640"/>
            <a:ext cx="5889927" cy="201622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he-IL" sz="2400" b="1" dirty="0" smtClean="0">
                <a:latin typeface="Boker" panose="00000400000000000000" pitchFamily="2" charset="-79"/>
                <a:cs typeface="Boker" panose="00000400000000000000" pitchFamily="2" charset="-79"/>
              </a:rPr>
              <a:t>חניכי י'-</a:t>
            </a:r>
            <a:r>
              <a:rPr lang="he-IL" sz="2400" b="1" dirty="0" err="1" smtClean="0">
                <a:latin typeface="Boker" panose="00000400000000000000" pitchFamily="2" charset="-79"/>
                <a:cs typeface="Boker" panose="00000400000000000000" pitchFamily="2" charset="-79"/>
              </a:rPr>
              <a:t>יב</a:t>
            </a:r>
            <a:r>
              <a:rPr lang="he-IL" sz="2400" b="1" dirty="0" smtClean="0">
                <a:latin typeface="Boker" panose="00000400000000000000" pitchFamily="2" charset="-79"/>
                <a:cs typeface="Boker" panose="00000400000000000000" pitchFamily="2" charset="-79"/>
              </a:rPr>
              <a:t>'</a:t>
            </a:r>
          </a:p>
          <a:p>
            <a:pPr algn="ctr"/>
            <a:r>
              <a:rPr lang="he-IL" sz="2400" b="1" dirty="0" smtClean="0">
                <a:latin typeface="Boker" panose="00000400000000000000" pitchFamily="2" charset="-79"/>
                <a:cs typeface="Boker" panose="00000400000000000000" pitchFamily="2" charset="-79"/>
              </a:rPr>
              <a:t>ישיבות צוות, הנחיות, פעולות, מוסדות חניכים, פעילויות שיא, </a:t>
            </a:r>
          </a:p>
          <a:p>
            <a:pPr algn="ctr"/>
            <a:r>
              <a:rPr lang="he-IL" sz="2400" b="1" dirty="0" smtClean="0">
                <a:latin typeface="Boker" panose="00000400000000000000" pitchFamily="2" charset="-79"/>
                <a:cs typeface="Boker" panose="00000400000000000000" pitchFamily="2" charset="-79"/>
              </a:rPr>
              <a:t>אירועים יישוביים, מועצתיים, ותנועתיים  </a:t>
            </a:r>
            <a:endParaRPr lang="he-IL" sz="2400" b="1" dirty="0">
              <a:latin typeface="Boker" panose="00000400000000000000" pitchFamily="2" charset="-79"/>
              <a:cs typeface="Boker" panose="00000400000000000000" pitchFamily="2" charset="-79"/>
            </a:endParaRPr>
          </a:p>
        </p:txBody>
      </p:sp>
      <p:sp>
        <p:nvSpPr>
          <p:cNvPr id="9" name="מלבן מעוגל 8"/>
          <p:cNvSpPr/>
          <p:nvPr/>
        </p:nvSpPr>
        <p:spPr>
          <a:xfrm>
            <a:off x="5312028" y="4273558"/>
            <a:ext cx="1564229" cy="5956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2400" dirty="0" err="1" smtClean="0">
                <a:latin typeface="Boker" panose="00000400000000000000" pitchFamily="2" charset="-79"/>
                <a:cs typeface="Boker" panose="00000400000000000000" pitchFamily="2" charset="-79"/>
              </a:rPr>
              <a:t>מש"צים</a:t>
            </a:r>
            <a:r>
              <a:rPr lang="he-IL" sz="2400" dirty="0" smtClean="0">
                <a:latin typeface="Boker" panose="00000400000000000000" pitchFamily="2" charset="-79"/>
                <a:cs typeface="Boker" panose="00000400000000000000" pitchFamily="2" charset="-79"/>
              </a:rPr>
              <a:t> </a:t>
            </a:r>
            <a:endParaRPr lang="he-IL" sz="2400" dirty="0">
              <a:latin typeface="Boker" panose="00000400000000000000" pitchFamily="2" charset="-79"/>
              <a:cs typeface="Boker" panose="00000400000000000000" pitchFamily="2" charset="-79"/>
            </a:endParaRPr>
          </a:p>
        </p:txBody>
      </p:sp>
      <p:sp>
        <p:nvSpPr>
          <p:cNvPr id="10" name="מלבן מעוגל 9"/>
          <p:cNvSpPr/>
          <p:nvPr/>
        </p:nvSpPr>
        <p:spPr>
          <a:xfrm>
            <a:off x="5292080" y="3645024"/>
            <a:ext cx="1569797" cy="576064"/>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he-IL" sz="2000" dirty="0" err="1" smtClean="0">
                <a:latin typeface="Boker" panose="00000400000000000000" pitchFamily="2" charset="-79"/>
                <a:cs typeface="Boker" panose="00000400000000000000" pitchFamily="2" charset="-79"/>
              </a:rPr>
              <a:t>גרעינרים</a:t>
            </a:r>
            <a:r>
              <a:rPr lang="he-IL" sz="2400" dirty="0" smtClean="0">
                <a:latin typeface="Boker" panose="00000400000000000000" pitchFamily="2" charset="-79"/>
                <a:cs typeface="Boker" panose="00000400000000000000" pitchFamily="2" charset="-79"/>
              </a:rPr>
              <a:t> </a:t>
            </a:r>
            <a:endParaRPr lang="he-IL" sz="2400" dirty="0">
              <a:latin typeface="Boker" panose="00000400000000000000" pitchFamily="2" charset="-79"/>
              <a:cs typeface="Boker" panose="00000400000000000000" pitchFamily="2" charset="-79"/>
            </a:endParaRPr>
          </a:p>
        </p:txBody>
      </p:sp>
      <p:sp>
        <p:nvSpPr>
          <p:cNvPr id="11" name="מלבן מעוגל 10"/>
          <p:cNvSpPr/>
          <p:nvPr/>
        </p:nvSpPr>
        <p:spPr>
          <a:xfrm>
            <a:off x="6948264" y="3624852"/>
            <a:ext cx="1569797" cy="59623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2400" dirty="0" err="1" smtClean="0">
                <a:latin typeface="Boker" panose="00000400000000000000" pitchFamily="2" charset="-79"/>
                <a:cs typeface="Boker" panose="00000400000000000000" pitchFamily="2" charset="-79"/>
              </a:rPr>
              <a:t>מד"בים</a:t>
            </a:r>
            <a:endParaRPr lang="he-IL" sz="2400" dirty="0">
              <a:latin typeface="Boker" panose="00000400000000000000" pitchFamily="2" charset="-79"/>
              <a:cs typeface="Boker" panose="00000400000000000000" pitchFamily="2" charset="-79"/>
            </a:endParaRPr>
          </a:p>
        </p:txBody>
      </p:sp>
      <p:sp>
        <p:nvSpPr>
          <p:cNvPr id="14" name="מלבן מעוגל 13"/>
          <p:cNvSpPr/>
          <p:nvPr/>
        </p:nvSpPr>
        <p:spPr>
          <a:xfrm>
            <a:off x="6981732" y="5569068"/>
            <a:ext cx="1569797" cy="59623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400" dirty="0" err="1" smtClean="0">
                <a:latin typeface="Boker" panose="00000400000000000000" pitchFamily="2" charset="-79"/>
                <a:cs typeface="Boker" panose="00000400000000000000" pitchFamily="2" charset="-79"/>
              </a:rPr>
              <a:t>טרומפים</a:t>
            </a:r>
            <a:endParaRPr lang="he-IL" sz="2400" dirty="0">
              <a:latin typeface="Boker" panose="00000400000000000000" pitchFamily="2" charset="-79"/>
              <a:cs typeface="Boker" panose="00000400000000000000" pitchFamily="2" charset="-79"/>
            </a:endParaRPr>
          </a:p>
        </p:txBody>
      </p:sp>
      <p:sp>
        <p:nvSpPr>
          <p:cNvPr id="15" name="מלבן מעוגל 14"/>
          <p:cNvSpPr/>
          <p:nvPr/>
        </p:nvSpPr>
        <p:spPr>
          <a:xfrm>
            <a:off x="5312028" y="5593140"/>
            <a:ext cx="1569797" cy="59623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2400" dirty="0" smtClean="0">
                <a:latin typeface="Boker" panose="00000400000000000000" pitchFamily="2" charset="-79"/>
                <a:cs typeface="Boker" panose="00000400000000000000" pitchFamily="2" charset="-79"/>
              </a:rPr>
              <a:t>חניכים</a:t>
            </a:r>
            <a:endParaRPr lang="he-IL" sz="2400" dirty="0">
              <a:latin typeface="Boker" panose="00000400000000000000" pitchFamily="2" charset="-79"/>
              <a:cs typeface="Boker" panose="00000400000000000000" pitchFamily="2" charset="-79"/>
            </a:endParaRPr>
          </a:p>
        </p:txBody>
      </p:sp>
      <p:sp>
        <p:nvSpPr>
          <p:cNvPr id="16" name="מלבן מעוגל 15"/>
          <p:cNvSpPr/>
          <p:nvPr/>
        </p:nvSpPr>
        <p:spPr>
          <a:xfrm>
            <a:off x="6981732" y="4941169"/>
            <a:ext cx="1569797" cy="56253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sz="2400" dirty="0" smtClean="0">
                <a:latin typeface="Boker" panose="00000400000000000000" pitchFamily="2" charset="-79"/>
                <a:cs typeface="Boker" panose="00000400000000000000" pitchFamily="2" charset="-79"/>
              </a:rPr>
              <a:t>מדריכים</a:t>
            </a:r>
            <a:endParaRPr lang="he-IL" sz="2400" dirty="0">
              <a:latin typeface="Boker" panose="00000400000000000000" pitchFamily="2" charset="-79"/>
              <a:cs typeface="Boker" panose="00000400000000000000" pitchFamily="2" charset="-79"/>
            </a:endParaRPr>
          </a:p>
        </p:txBody>
      </p:sp>
      <p:sp>
        <p:nvSpPr>
          <p:cNvPr id="17" name="מלבן מעוגל 16"/>
          <p:cNvSpPr/>
          <p:nvPr/>
        </p:nvSpPr>
        <p:spPr>
          <a:xfrm>
            <a:off x="5306460" y="4941169"/>
            <a:ext cx="1569797" cy="56253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he-IL" sz="2400" dirty="0" smtClean="0">
                <a:latin typeface="Boker" panose="00000400000000000000" pitchFamily="2" charset="-79"/>
                <a:cs typeface="Boker" panose="00000400000000000000" pitchFamily="2" charset="-79"/>
              </a:rPr>
              <a:t>פעילים</a:t>
            </a:r>
            <a:endParaRPr lang="he-IL" sz="2400" dirty="0">
              <a:latin typeface="Boker" panose="00000400000000000000" pitchFamily="2" charset="-79"/>
              <a:cs typeface="Boker" panose="00000400000000000000" pitchFamily="2" charset="-79"/>
            </a:endParaRPr>
          </a:p>
        </p:txBody>
      </p:sp>
      <p:sp>
        <p:nvSpPr>
          <p:cNvPr id="18" name="מלבן מעוגל 17"/>
          <p:cNvSpPr/>
          <p:nvPr/>
        </p:nvSpPr>
        <p:spPr>
          <a:xfrm>
            <a:off x="6981732" y="4293096"/>
            <a:ext cx="1569797" cy="596236"/>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he-IL" sz="2400" dirty="0" smtClean="0">
                <a:latin typeface="Boker" panose="00000400000000000000" pitchFamily="2" charset="-79"/>
                <a:cs typeface="Boker" panose="00000400000000000000" pitchFamily="2" charset="-79"/>
              </a:rPr>
              <a:t>גיל תיכון</a:t>
            </a:r>
            <a:endParaRPr lang="he-IL" sz="2400" dirty="0">
              <a:latin typeface="Boker" panose="00000400000000000000" pitchFamily="2" charset="-79"/>
              <a:cs typeface="Boker" panose="00000400000000000000" pitchFamily="2" charset="-79"/>
            </a:endParaRPr>
          </a:p>
        </p:txBody>
      </p:sp>
    </p:spTree>
    <p:extLst>
      <p:ext uri="{BB962C8B-B14F-4D97-AF65-F5344CB8AC3E}">
        <p14:creationId xmlns:p14="http://schemas.microsoft.com/office/powerpoint/2010/main" val="479376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6000" b="-36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724128" y="274638"/>
            <a:ext cx="2962672" cy="1143000"/>
          </a:xfrm>
        </p:spPr>
        <p:txBody>
          <a:bodyPr>
            <a:normAutofit fontScale="90000"/>
          </a:bodyPr>
          <a:lstStyle/>
          <a:p>
            <a:r>
              <a:rPr lang="en-US" dirty="0" smtClean="0"/>
              <a:t>YES WE CAN</a:t>
            </a:r>
            <a:r>
              <a:rPr lang="en-US" dirty="0"/>
              <a:t>!</a:t>
            </a:r>
            <a:endParaRPr lang="he-IL" dirty="0"/>
          </a:p>
        </p:txBody>
      </p:sp>
      <p:sp>
        <p:nvSpPr>
          <p:cNvPr id="3" name="מציין מיקום תוכן 2"/>
          <p:cNvSpPr>
            <a:spLocks noGrp="1"/>
          </p:cNvSpPr>
          <p:nvPr>
            <p:ph idx="1"/>
          </p:nvPr>
        </p:nvSpPr>
        <p:spPr>
          <a:xfrm rot="20750329">
            <a:off x="4520258" y="2587695"/>
            <a:ext cx="4269160" cy="3771631"/>
          </a:xfrm>
        </p:spPr>
        <p:txBody>
          <a:bodyPr>
            <a:normAutofit/>
          </a:bodyPr>
          <a:lstStyle/>
          <a:p>
            <a:pPr marL="0" indent="0">
              <a:buNone/>
            </a:pPr>
            <a:r>
              <a:rPr lang="he-IL" sz="4000" dirty="0" smtClean="0">
                <a:solidFill>
                  <a:srgbClr val="0070C0"/>
                </a:solidFill>
                <a:latin typeface="Aharoni" panose="02010803020104030203" pitchFamily="2" charset="-79"/>
                <a:cs typeface="Aharoni" panose="02010803020104030203" pitchFamily="2" charset="-79"/>
              </a:rPr>
              <a:t> בבני המושבים! </a:t>
            </a:r>
            <a:endParaRPr lang="he-IL" sz="4000" dirty="0">
              <a:solidFill>
                <a:srgbClr val="0070C0"/>
              </a:solidFill>
              <a:latin typeface="Aharoni" panose="02010803020104030203" pitchFamily="2" charset="-79"/>
              <a:cs typeface="Aharoni" panose="02010803020104030203" pitchFamily="2" charset="-79"/>
            </a:endParaRPr>
          </a:p>
        </p:txBody>
      </p:sp>
      <p:pic>
        <p:nvPicPr>
          <p:cNvPr id="4" name="Picture 3" descr="C:\Users\tal\Desktop\110px-Bney_hamoshavim.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3068960"/>
            <a:ext cx="1047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0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tal\Desktop\110px-Bney_hamoshavi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653136"/>
            <a:ext cx="1047750"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971600" y="1772816"/>
            <a:ext cx="7704856" cy="5539978"/>
          </a:xfrm>
          <a:prstGeom prst="rect">
            <a:avLst/>
          </a:prstGeom>
        </p:spPr>
        <p:txBody>
          <a:bodyPr wrap="square">
            <a:spAutoFit/>
          </a:bodyPr>
          <a:lstStyle/>
          <a:p>
            <a:endParaRPr lang="he-IL" sz="1050" dirty="0" smtClean="0"/>
          </a:p>
          <a:p>
            <a:pPr marL="285750" indent="-285750" algn="just">
              <a:lnSpc>
                <a:spcPct val="150000"/>
              </a:lnSpc>
              <a:buFont typeface="Arial" panose="020B0604020202020204" pitchFamily="34" charset="0"/>
              <a:buChar char="•"/>
            </a:pPr>
            <a:r>
              <a:rPr lang="he-IL" sz="1400" dirty="0"/>
              <a:t>את התנועה מובילים בעלי תפקידים שונים העוברים הכשרה ולווי: מדריכים צעירים (</a:t>
            </a:r>
            <a:r>
              <a:rPr lang="he-IL" sz="1400" dirty="0" err="1"/>
              <a:t>מד"צים</a:t>
            </a:r>
            <a:r>
              <a:rPr lang="he-IL" sz="1400" dirty="0"/>
              <a:t>), מדריכי חוץ צעירים (</a:t>
            </a:r>
            <a:r>
              <a:rPr lang="he-IL" sz="1400" dirty="0" err="1"/>
              <a:t>מד"חים</a:t>
            </a:r>
            <a:r>
              <a:rPr lang="he-IL" sz="1400" dirty="0"/>
              <a:t>) ופעילים בשכבת י', מדריכים מתקדמים (</a:t>
            </a:r>
            <a:r>
              <a:rPr lang="he-IL" sz="1400" dirty="0" err="1"/>
              <a:t>מד"מים</a:t>
            </a:r>
            <a:r>
              <a:rPr lang="he-IL" sz="1400" dirty="0"/>
              <a:t>) ופעילים מתקדמים בשכבת יא', מובילי שכבה צעירה (</a:t>
            </a:r>
            <a:r>
              <a:rPr lang="he-IL" sz="1400" dirty="0" err="1"/>
              <a:t>מש"צים</a:t>
            </a:r>
            <a:r>
              <a:rPr lang="he-IL" sz="1400" dirty="0"/>
              <a:t>) בשכבת </a:t>
            </a:r>
            <a:r>
              <a:rPr lang="he-IL" sz="1400" dirty="0" err="1"/>
              <a:t>יב</a:t>
            </a:r>
            <a:r>
              <a:rPr lang="he-IL" sz="1400" dirty="0"/>
              <a:t>' </a:t>
            </a:r>
            <a:r>
              <a:rPr lang="he-IL" sz="1400" dirty="0" err="1"/>
              <a:t>וגרעינרים</a:t>
            </a:r>
            <a:r>
              <a:rPr lang="he-IL" sz="1400" dirty="0"/>
              <a:t> בשנת השירות. בכל יישוב יש מדריך בוגר (</a:t>
            </a:r>
            <a:r>
              <a:rPr lang="he-IL" sz="1400" dirty="0" err="1"/>
              <a:t>מד"ב</a:t>
            </a:r>
            <a:r>
              <a:rPr lang="he-IL" sz="1400" dirty="0"/>
              <a:t>) המלווה ומוביל את פעילות הנוער ובכל מועצה ממונה רכז תנועה - האחראי על כל פעילות התנועה.</a:t>
            </a:r>
          </a:p>
          <a:p>
            <a:pPr algn="just">
              <a:lnSpc>
                <a:spcPct val="150000"/>
              </a:lnSpc>
            </a:pPr>
            <a:endParaRPr lang="he-IL" sz="1400" dirty="0"/>
          </a:p>
          <a:p>
            <a:pPr marL="285750" indent="-285750" algn="just">
              <a:lnSpc>
                <a:spcPct val="150000"/>
              </a:lnSpc>
              <a:buFont typeface="Arial" panose="020B0604020202020204" pitchFamily="34" charset="0"/>
              <a:buChar char="•"/>
            </a:pPr>
            <a:r>
              <a:rPr lang="he-IL" sz="1400" b="1" i="1" dirty="0">
                <a:solidFill>
                  <a:srgbClr val="FF0000"/>
                </a:solidFill>
              </a:rPr>
              <a:t>שנת השירות בתנועה </a:t>
            </a:r>
            <a:r>
              <a:rPr lang="he-IL" sz="1400" dirty="0"/>
              <a:t>- שנה של תרומה ועשייה, בשנה זו דוחים הבוגרים את השירות הצבאי בשנה על מנת להתנדב בחברה.  חברי הגרעין מתגוררים בקומונה שיתופית ומדריכים בישובים השונים שבמועצות האזורית ובסביבה. כיום קיימות שתי מסגרות שנת שירות בתנועה ולוקחים בהם חלק 180 בוגרים.</a:t>
            </a:r>
            <a:br>
              <a:rPr lang="he-IL" sz="1400" dirty="0"/>
            </a:br>
            <a:r>
              <a:rPr lang="he-IL" sz="1400" dirty="0"/>
              <a:t>האחת וותיקה מאז 1977 - גרעין "עודד" המתקיימת ב- 26 קומונות והשנייה גרעין "דרור" מאז 2011 מטרתם להדריך את שכבות גיל התיכון ביישובים ובבתי הספר ומתקיימת בשלב זה רק ב- 2 מועצות אזוריות.</a:t>
            </a:r>
          </a:p>
          <a:p>
            <a:endParaRPr lang="he-IL" sz="1050" dirty="0"/>
          </a:p>
          <a:p>
            <a:endParaRPr lang="he-IL" sz="1050" dirty="0" smtClean="0"/>
          </a:p>
          <a:p>
            <a:endParaRPr lang="he-IL" sz="1050" dirty="0"/>
          </a:p>
          <a:p>
            <a:endParaRPr lang="he-IL" sz="1050" dirty="0" smtClean="0"/>
          </a:p>
          <a:p>
            <a:endParaRPr lang="he-IL" sz="1050" dirty="0"/>
          </a:p>
          <a:p>
            <a:endParaRPr lang="he-IL" sz="1050" dirty="0" smtClean="0"/>
          </a:p>
          <a:p>
            <a:endParaRPr lang="he-IL" sz="1050" dirty="0"/>
          </a:p>
          <a:p>
            <a:endParaRPr lang="he-IL" sz="1050" dirty="0"/>
          </a:p>
          <a:p>
            <a:pPr algn="ctr"/>
            <a:r>
              <a:rPr lang="he-IL" sz="1050" dirty="0"/>
              <a:t/>
            </a:r>
            <a:br>
              <a:rPr lang="he-IL" sz="1050" dirty="0"/>
            </a:br>
            <a:endParaRPr lang="he-IL" dirty="0"/>
          </a:p>
        </p:txBody>
      </p:sp>
      <p:sp>
        <p:nvSpPr>
          <p:cNvPr id="5" name="כותרת 1"/>
          <p:cNvSpPr>
            <a:spLocks noGrp="1"/>
          </p:cNvSpPr>
          <p:nvPr>
            <p:ph type="title"/>
          </p:nvPr>
        </p:nvSpPr>
        <p:spPr>
          <a:ln w="38100">
            <a:solidFill>
              <a:schemeClr val="accent1">
                <a:lumMod val="75000"/>
              </a:schemeClr>
            </a:solidFill>
          </a:ln>
        </p:spPr>
        <p:txBody>
          <a:bodyPr/>
          <a:lstStyle/>
          <a:p>
            <a:r>
              <a:rPr lang="he-IL" dirty="0" smtClean="0">
                <a:solidFill>
                  <a:srgbClr val="FF0000"/>
                </a:solidFill>
              </a:rPr>
              <a:t>מי הם בני המושבים בישוב שלי?</a:t>
            </a:r>
            <a:endParaRPr lang="he-IL" dirty="0">
              <a:solidFill>
                <a:srgbClr val="FF0000"/>
              </a:solidFill>
            </a:endParaRPr>
          </a:p>
        </p:txBody>
      </p:sp>
    </p:spTree>
    <p:extLst>
      <p:ext uri="{BB962C8B-B14F-4D97-AF65-F5344CB8AC3E}">
        <p14:creationId xmlns:p14="http://schemas.microsoft.com/office/powerpoint/2010/main" val="82725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algn="just"/>
            <a:r>
              <a:rPr lang="he-IL" sz="2400" dirty="0" smtClean="0"/>
              <a:t>כל השכבות המודרכות ד'-ט' עוברות פעולות שבועיות בהתאם לנושאי הליבה החודשיים של התנועה. </a:t>
            </a:r>
          </a:p>
          <a:p>
            <a:pPr marL="0" indent="0" algn="just">
              <a:buNone/>
            </a:pPr>
            <a:endParaRPr lang="he-IL" sz="2400" dirty="0" smtClean="0"/>
          </a:p>
          <a:p>
            <a:pPr algn="just"/>
            <a:r>
              <a:rPr lang="he-IL" sz="2400" dirty="0" smtClean="0"/>
              <a:t>בנוסף, </a:t>
            </a:r>
            <a:r>
              <a:rPr lang="he-IL" sz="2400" dirty="0" err="1" smtClean="0"/>
              <a:t>הגרעינר</a:t>
            </a:r>
            <a:r>
              <a:rPr lang="he-IL" sz="2400" dirty="0" smtClean="0"/>
              <a:t> וצוות ההדרכה (י'-</a:t>
            </a:r>
            <a:r>
              <a:rPr lang="he-IL" sz="2400" dirty="0" err="1" smtClean="0"/>
              <a:t>יב</a:t>
            </a:r>
            <a:r>
              <a:rPr lang="he-IL" sz="2400" dirty="0" smtClean="0"/>
              <a:t>') בישוב בונים ומפיקים אירועים יישוביים כמו חגים, ערבי שיא וסמינרים (פורימון, כנס ט', סמינר פתיחת שנה, חשיפה לשנת שירות ועוד.....).</a:t>
            </a:r>
          </a:p>
          <a:p>
            <a:pPr marL="0" indent="0" algn="just">
              <a:buNone/>
            </a:pPr>
            <a:endParaRPr lang="he-IL" sz="2400" dirty="0" smtClean="0"/>
          </a:p>
          <a:p>
            <a:pPr algn="just"/>
            <a:r>
              <a:rPr lang="he-IL" sz="2400" dirty="0" smtClean="0"/>
              <a:t>"מפעלים שנתיים" של התנועה: יוסי יפה, טיול חנוכה, טיול חורף, מסע מנהיגים </a:t>
            </a:r>
            <a:r>
              <a:rPr lang="he-IL" sz="2400" dirty="0" err="1" smtClean="0"/>
              <a:t>וכו</a:t>
            </a:r>
            <a:r>
              <a:rPr lang="he-IL" sz="2400" dirty="0" smtClean="0"/>
              <a:t>.......</a:t>
            </a:r>
          </a:p>
          <a:p>
            <a:pPr algn="just"/>
            <a:endParaRPr lang="he-IL" sz="2400" dirty="0"/>
          </a:p>
          <a:p>
            <a:pPr algn="just"/>
            <a:r>
              <a:rPr lang="he-IL" sz="2400" dirty="0" smtClean="0"/>
              <a:t> בכל אירוע אשר תבקשו את שיתוף הפעולה שלנו (: </a:t>
            </a:r>
          </a:p>
        </p:txBody>
      </p:sp>
      <p:sp>
        <p:nvSpPr>
          <p:cNvPr id="4" name="כותרת 1"/>
          <p:cNvSpPr>
            <a:spLocks noGrp="1"/>
          </p:cNvSpPr>
          <p:nvPr>
            <p:ph type="title"/>
          </p:nvPr>
        </p:nvSpPr>
        <p:spPr>
          <a:ln w="38100">
            <a:solidFill>
              <a:schemeClr val="accent1">
                <a:lumMod val="75000"/>
              </a:schemeClr>
            </a:solidFill>
          </a:ln>
        </p:spPr>
        <p:txBody>
          <a:bodyPr>
            <a:normAutofit/>
          </a:bodyPr>
          <a:lstStyle/>
          <a:p>
            <a:r>
              <a:rPr lang="he-IL" dirty="0" smtClean="0">
                <a:solidFill>
                  <a:srgbClr val="FF0000"/>
                </a:solidFill>
              </a:rPr>
              <a:t>אירועי בני המושבים בישוב שלי?</a:t>
            </a:r>
            <a:endParaRPr lang="he-IL" dirty="0">
              <a:solidFill>
                <a:srgbClr val="FF0000"/>
              </a:solidFill>
            </a:endParaRPr>
          </a:p>
        </p:txBody>
      </p:sp>
      <p:pic>
        <p:nvPicPr>
          <p:cNvPr id="5" name="Picture 3" descr="C:\Users\tal\Desktop\110px-Bney_hamoshavi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653136"/>
            <a:ext cx="1047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76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72200" y="260648"/>
            <a:ext cx="2520280" cy="1440160"/>
          </a:xfrm>
        </p:spPr>
        <p:txBody>
          <a:bodyPr>
            <a:normAutofit/>
          </a:bodyPr>
          <a:lstStyle/>
          <a:p>
            <a:r>
              <a:rPr lang="en-US" dirty="0" smtClean="0"/>
              <a:t>Welcome to Israel</a:t>
            </a:r>
            <a:endParaRPr lang="he-IL" dirty="0"/>
          </a:p>
        </p:txBody>
      </p:sp>
      <p:pic>
        <p:nvPicPr>
          <p:cNvPr id="4" name="מציין מיקום תוכן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637" r="19531"/>
          <a:stretch/>
        </p:blipFill>
        <p:spPr>
          <a:xfrm>
            <a:off x="504498" y="0"/>
            <a:ext cx="4067505" cy="6858000"/>
          </a:xfrm>
        </p:spPr>
      </p:pic>
      <p:pic>
        <p:nvPicPr>
          <p:cNvPr id="5" name="תמונה 4" descr="http://animations.dinamobomb.net/Arrows/5.gif"/>
          <p:cNvPicPr/>
          <p:nvPr/>
        </p:nvPicPr>
        <p:blipFill>
          <a:blip r:embed="rId4" r:link="rId5" cstate="print">
            <a:lum bright="30000" contrast="-70000"/>
            <a:extLst>
              <a:ext uri="{28A0092B-C50C-407E-A947-70E740481C1C}">
                <a14:useLocalDpi xmlns:a14="http://schemas.microsoft.com/office/drawing/2010/main" val="0"/>
              </a:ext>
            </a:extLst>
          </a:blip>
          <a:srcRect/>
          <a:stretch>
            <a:fillRect/>
          </a:stretch>
        </p:blipFill>
        <p:spPr bwMode="auto">
          <a:xfrm rot="17581311">
            <a:off x="4925932" y="707745"/>
            <a:ext cx="963160" cy="1406352"/>
          </a:xfrm>
          <a:prstGeom prst="rect">
            <a:avLst/>
          </a:prstGeom>
          <a:noFill/>
          <a:ln>
            <a:noFill/>
          </a:ln>
        </p:spPr>
      </p:pic>
      <p:pic>
        <p:nvPicPr>
          <p:cNvPr id="6" name="תמונה 5" descr="http://animations.dinamobomb.net/Arrows/5.gif"/>
          <p:cNvPicPr/>
          <p:nvPr/>
        </p:nvPicPr>
        <p:blipFill>
          <a:blip r:embed="rId4" r:link="rId5" cstate="print">
            <a:lum bright="30000" contrast="-70000"/>
            <a:extLst>
              <a:ext uri="{28A0092B-C50C-407E-A947-70E740481C1C}">
                <a14:useLocalDpi xmlns:a14="http://schemas.microsoft.com/office/drawing/2010/main" val="0"/>
              </a:ext>
            </a:extLst>
          </a:blip>
          <a:srcRect/>
          <a:stretch>
            <a:fillRect/>
          </a:stretch>
        </p:blipFill>
        <p:spPr bwMode="auto">
          <a:xfrm rot="14687206">
            <a:off x="4920112" y="5425314"/>
            <a:ext cx="963160" cy="1406352"/>
          </a:xfrm>
          <a:prstGeom prst="rect">
            <a:avLst/>
          </a:prstGeom>
          <a:noFill/>
          <a:ln>
            <a:noFill/>
          </a:ln>
        </p:spPr>
      </p:pic>
      <p:sp>
        <p:nvSpPr>
          <p:cNvPr id="7" name="TextBox 6"/>
          <p:cNvSpPr txBox="1"/>
          <p:nvPr/>
        </p:nvSpPr>
        <p:spPr>
          <a:xfrm>
            <a:off x="5220074" y="1844824"/>
            <a:ext cx="3202759" cy="3908762"/>
          </a:xfrm>
          <a:prstGeom prst="rect">
            <a:avLst/>
          </a:prstGeom>
          <a:noFill/>
        </p:spPr>
        <p:txBody>
          <a:bodyPr wrap="square" rtlCol="1">
            <a:spAutoFit/>
          </a:bodyPr>
          <a:lstStyle/>
          <a:p>
            <a:pPr algn="ctr"/>
            <a:r>
              <a:rPr lang="he-IL" sz="4400" dirty="0" smtClean="0">
                <a:cs typeface="Armon" pitchFamily="2" charset="-79"/>
              </a:rPr>
              <a:t>מה הקשר </a:t>
            </a:r>
          </a:p>
          <a:p>
            <a:pPr algn="ctr"/>
            <a:r>
              <a:rPr lang="he-IL" sz="4400" dirty="0" smtClean="0">
                <a:cs typeface="Armon" pitchFamily="2" charset="-79"/>
              </a:rPr>
              <a:t>בין מטולה</a:t>
            </a:r>
          </a:p>
          <a:p>
            <a:pPr algn="ctr"/>
            <a:r>
              <a:rPr lang="he-IL" sz="4400" dirty="0" smtClean="0">
                <a:cs typeface="Armon" pitchFamily="2" charset="-79"/>
              </a:rPr>
              <a:t>לפארן ? </a:t>
            </a:r>
          </a:p>
          <a:p>
            <a:endParaRPr lang="he-IL" sz="2800" dirty="0"/>
          </a:p>
        </p:txBody>
      </p:sp>
      <p:pic>
        <p:nvPicPr>
          <p:cNvPr id="9" name="Picture 3"/>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27584" y="1410923"/>
            <a:ext cx="2592288" cy="395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38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80528" y="404666"/>
            <a:ext cx="7772400" cy="1470025"/>
          </a:xfrm>
        </p:spPr>
        <p:txBody>
          <a:bodyPr>
            <a:noAutofit/>
          </a:bodyPr>
          <a:lstStyle/>
          <a:p>
            <a:r>
              <a:rPr lang="he-IL" sz="6000" dirty="0" smtClean="0">
                <a:cs typeface="Armon" pitchFamily="2" charset="-79"/>
              </a:rPr>
              <a:t>הדרכה </a:t>
            </a:r>
            <a:br>
              <a:rPr lang="he-IL" sz="6000" dirty="0" smtClean="0">
                <a:cs typeface="Armon" pitchFamily="2" charset="-79"/>
              </a:rPr>
            </a:br>
            <a:r>
              <a:rPr lang="he-IL" sz="6000" dirty="0" smtClean="0">
                <a:cs typeface="Armon" pitchFamily="2" charset="-79"/>
              </a:rPr>
              <a:t>בבני המושבים </a:t>
            </a:r>
            <a:endParaRPr lang="he-IL" sz="6000" dirty="0">
              <a:cs typeface="Armon" pitchFamily="2" charset="-79"/>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5844">
            <a:off x="7882549" y="260649"/>
            <a:ext cx="100966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keren\Desktop\20150823_1519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204866"/>
            <a:ext cx="9175015"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4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8000" dirty="0">
                <a:effectLst>
                  <a:outerShdw blurRad="38100" dist="38100" dir="2700000" algn="tl">
                    <a:srgbClr val="000000">
                      <a:alpha val="43137"/>
                    </a:srgbClr>
                  </a:outerShdw>
                </a:effectLst>
                <a:cs typeface="+mn-cs"/>
              </a:rPr>
              <a:t/>
            </a:r>
            <a:br>
              <a:rPr lang="he-IL" sz="8000" dirty="0">
                <a:effectLst>
                  <a:outerShdw blurRad="38100" dist="38100" dir="2700000" algn="tl">
                    <a:srgbClr val="000000">
                      <a:alpha val="43137"/>
                    </a:srgbClr>
                  </a:outerShdw>
                </a:effectLst>
                <a:cs typeface="+mn-cs"/>
              </a:rPr>
            </a:br>
            <a:r>
              <a:rPr lang="he-IL" sz="8000" dirty="0" smtClean="0">
                <a:effectLst>
                  <a:outerShdw blurRad="38100" dist="38100" dir="2700000" algn="tl">
                    <a:srgbClr val="000000">
                      <a:alpha val="43137"/>
                    </a:srgbClr>
                  </a:outerShdw>
                </a:effectLst>
                <a:cs typeface="+mn-cs"/>
              </a:rPr>
              <a:t>למה אנחנו מדריכים?</a:t>
            </a:r>
            <a:endParaRPr lang="he-IL" sz="8000" dirty="0">
              <a:effectLst>
                <a:outerShdw blurRad="38100" dist="38100" dir="2700000" algn="tl">
                  <a:srgbClr val="000000">
                    <a:alpha val="43137"/>
                  </a:srgbClr>
                </a:outerShdw>
              </a:effectLst>
              <a:cs typeface="+mn-cs"/>
            </a:endParaRPr>
          </a:p>
        </p:txBody>
      </p:sp>
      <p:sp>
        <p:nvSpPr>
          <p:cNvPr id="4" name="מציין מיקום תוכן 3"/>
          <p:cNvSpPr>
            <a:spLocks noGrp="1"/>
          </p:cNvSpPr>
          <p:nvPr>
            <p:ph idx="1"/>
          </p:nvPr>
        </p:nvSpPr>
        <p:spPr>
          <a:xfrm>
            <a:off x="-540568" y="2780928"/>
            <a:ext cx="9433048" cy="3440360"/>
          </a:xfrm>
        </p:spPr>
        <p:txBody>
          <a:bodyPr>
            <a:noAutofit/>
          </a:bodyPr>
          <a:lstStyle/>
          <a:p>
            <a:pPr>
              <a:buBlip>
                <a:blip r:embed="rId2"/>
              </a:buBlip>
            </a:pPr>
            <a:r>
              <a:rPr lang="he-IL" sz="4400" dirty="0" smtClean="0">
                <a:cs typeface="+mj-cs"/>
              </a:rPr>
              <a:t>מה מניע אותנו להדריך? </a:t>
            </a:r>
          </a:p>
          <a:p>
            <a:pPr>
              <a:buBlip>
                <a:blip r:embed="rId2"/>
              </a:buBlip>
            </a:pPr>
            <a:r>
              <a:rPr lang="he-IL" sz="4400" dirty="0" smtClean="0">
                <a:cs typeface="+mj-cs"/>
              </a:rPr>
              <a:t>למה דווקא הדרכה? </a:t>
            </a:r>
          </a:p>
          <a:p>
            <a:pPr>
              <a:buBlip>
                <a:blip r:embed="rId2"/>
              </a:buBlip>
            </a:pPr>
            <a:r>
              <a:rPr lang="he-IL" sz="4400" dirty="0">
                <a:cs typeface="+mj-cs"/>
              </a:rPr>
              <a:t>מה חשוב </a:t>
            </a:r>
            <a:r>
              <a:rPr lang="he-IL" sz="4400" dirty="0" smtClean="0">
                <a:cs typeface="+mj-cs"/>
              </a:rPr>
              <a:t>לנו </a:t>
            </a:r>
            <a:r>
              <a:rPr lang="he-IL" sz="4400" dirty="0">
                <a:cs typeface="+mj-cs"/>
              </a:rPr>
              <a:t>להשיג בהדרכה? </a:t>
            </a:r>
          </a:p>
          <a:p>
            <a:pPr>
              <a:buBlip>
                <a:blip r:embed="rId2"/>
              </a:buBlip>
            </a:pPr>
            <a:r>
              <a:rPr lang="he-IL" sz="4400" dirty="0" smtClean="0">
                <a:cs typeface="+mj-cs"/>
              </a:rPr>
              <a:t>איזה ערכים/מסרים חשוב לנו להעביר? </a:t>
            </a:r>
          </a:p>
        </p:txBody>
      </p:sp>
      <p:pic>
        <p:nvPicPr>
          <p:cNvPr id="5" name="Picture 3" descr="C:\Users\tal\Desktop\110px-Bney_hamoshavi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88640"/>
            <a:ext cx="1047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5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ln w="38100">
            <a:solidFill>
              <a:schemeClr val="accent1">
                <a:lumMod val="75000"/>
              </a:schemeClr>
            </a:solidFill>
          </a:ln>
        </p:spPr>
        <p:txBody>
          <a:bodyPr vert="horz" lIns="91440" tIns="45720" rIns="91440" bIns="45720" rtlCol="1" anchor="ctr">
            <a:normAutofit/>
          </a:bodyPr>
          <a:lstStyle/>
          <a:p>
            <a:r>
              <a:rPr lang="he-IL" dirty="0">
                <a:solidFill>
                  <a:srgbClr val="FF0000"/>
                </a:solidFill>
              </a:rPr>
              <a:t>ערכי הליבה של בני המושבים!</a:t>
            </a:r>
          </a:p>
        </p:txBody>
      </p:sp>
      <p:sp>
        <p:nvSpPr>
          <p:cNvPr id="3" name="מציין מיקום תוכן 2"/>
          <p:cNvSpPr>
            <a:spLocks noGrp="1"/>
          </p:cNvSpPr>
          <p:nvPr>
            <p:ph idx="1"/>
          </p:nvPr>
        </p:nvSpPr>
        <p:spPr/>
        <p:txBody>
          <a:bodyPr>
            <a:noAutofit/>
          </a:bodyPr>
          <a:lstStyle/>
          <a:p>
            <a:pPr>
              <a:buBlip>
                <a:blip r:embed="rId3"/>
              </a:buBlip>
            </a:pPr>
            <a:r>
              <a:rPr lang="he-IL" sz="4800" dirty="0" smtClean="0">
                <a:solidFill>
                  <a:srgbClr val="0070C0"/>
                </a:solidFill>
                <a:latin typeface="Aharoni" panose="02010803020104030203" pitchFamily="2" charset="-79"/>
                <a:cs typeface="Aharoni" panose="02010803020104030203" pitchFamily="2" charset="-79"/>
              </a:rPr>
              <a:t>שוויון ערך האדם </a:t>
            </a:r>
          </a:p>
          <a:p>
            <a:pPr>
              <a:buBlip>
                <a:blip r:embed="rId3"/>
              </a:buBlip>
            </a:pPr>
            <a:r>
              <a:rPr lang="he-IL" sz="4800" dirty="0" smtClean="0">
                <a:solidFill>
                  <a:srgbClr val="0070C0"/>
                </a:solidFill>
                <a:latin typeface="Aharoni" panose="02010803020104030203" pitchFamily="2" charset="-79"/>
                <a:cs typeface="Aharoni" panose="02010803020104030203" pitchFamily="2" charset="-79"/>
              </a:rPr>
              <a:t>דמוקרטיה </a:t>
            </a:r>
          </a:p>
          <a:p>
            <a:pPr>
              <a:buBlip>
                <a:blip r:embed="rId3"/>
              </a:buBlip>
            </a:pPr>
            <a:r>
              <a:rPr lang="he-IL" sz="4800" dirty="0" smtClean="0">
                <a:solidFill>
                  <a:srgbClr val="0070C0"/>
                </a:solidFill>
                <a:latin typeface="Aharoni" panose="02010803020104030203" pitchFamily="2" charset="-79"/>
                <a:cs typeface="Aharoni" panose="02010803020104030203" pitchFamily="2" charset="-79"/>
              </a:rPr>
              <a:t>סוציאליזם </a:t>
            </a:r>
          </a:p>
          <a:p>
            <a:pPr>
              <a:buBlip>
                <a:blip r:embed="rId3"/>
              </a:buBlip>
            </a:pPr>
            <a:r>
              <a:rPr lang="he-IL" sz="4800" dirty="0" smtClean="0">
                <a:solidFill>
                  <a:srgbClr val="0070C0"/>
                </a:solidFill>
                <a:latin typeface="Aharoni" panose="02010803020104030203" pitchFamily="2" charset="-79"/>
                <a:cs typeface="Aharoni" panose="02010803020104030203" pitchFamily="2" charset="-79"/>
              </a:rPr>
              <a:t>ציונות </a:t>
            </a:r>
          </a:p>
          <a:p>
            <a:pPr>
              <a:buBlip>
                <a:blip r:embed="rId3"/>
              </a:buBlip>
            </a:pPr>
            <a:r>
              <a:rPr lang="he-IL" sz="4800" dirty="0" smtClean="0">
                <a:solidFill>
                  <a:srgbClr val="0070C0"/>
                </a:solidFill>
                <a:latin typeface="Aharoni" panose="02010803020104030203" pitchFamily="2" charset="-79"/>
                <a:cs typeface="Aharoni" panose="02010803020104030203" pitchFamily="2" charset="-79"/>
              </a:rPr>
              <a:t>עבודה </a:t>
            </a:r>
            <a:endParaRPr lang="he-IL" sz="4800" dirty="0">
              <a:solidFill>
                <a:srgbClr val="0070C0"/>
              </a:solidFill>
              <a:latin typeface="Aharoni" panose="02010803020104030203" pitchFamily="2" charset="-79"/>
              <a:cs typeface="Aharoni" panose="02010803020104030203" pitchFamily="2" charset="-79"/>
            </a:endParaRPr>
          </a:p>
        </p:txBody>
      </p:sp>
      <p:pic>
        <p:nvPicPr>
          <p:cNvPr id="4" name="Picture 3" descr="C:\Users\tal\Desktop\110px-Bney_hamoshavim.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65104"/>
            <a:ext cx="1047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9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2429354936"/>
              </p:ext>
            </p:extLst>
          </p:nvPr>
        </p:nvGraphicFramePr>
        <p:xfrm>
          <a:off x="0" y="1008112"/>
          <a:ext cx="91440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מלבן 4"/>
          <p:cNvSpPr/>
          <p:nvPr/>
        </p:nvSpPr>
        <p:spPr>
          <a:xfrm>
            <a:off x="1632743" y="332656"/>
            <a:ext cx="5878532" cy="769441"/>
          </a:xfrm>
          <a:prstGeom prst="rect">
            <a:avLst/>
          </a:prstGeom>
          <a:ln w="38100">
            <a:solidFill>
              <a:schemeClr val="accent1">
                <a:lumMod val="75000"/>
              </a:schemeClr>
            </a:solidFill>
          </a:ln>
        </p:spPr>
        <p:txBody>
          <a:bodyPr vert="horz" lIns="91440" tIns="45720" rIns="91440" bIns="45720" rtlCol="1" anchor="ctr">
            <a:normAutofit/>
          </a:bodyPr>
          <a:lstStyle/>
          <a:p>
            <a:pPr algn="ctr">
              <a:spcBef>
                <a:spcPct val="0"/>
              </a:spcBef>
            </a:pPr>
            <a:r>
              <a:rPr lang="he-IL" sz="4400" dirty="0">
                <a:solidFill>
                  <a:srgbClr val="FF0000"/>
                </a:solidFill>
                <a:latin typeface="+mj-lt"/>
                <a:ea typeface="+mj-ea"/>
                <a:cs typeface="+mj-cs"/>
              </a:rPr>
              <a:t>חודשי ההדרכה בבני המושבים</a:t>
            </a:r>
          </a:p>
        </p:txBody>
      </p:sp>
    </p:spTree>
    <p:extLst>
      <p:ext uri="{BB962C8B-B14F-4D97-AF65-F5344CB8AC3E}">
        <p14:creationId xmlns:p14="http://schemas.microsoft.com/office/powerpoint/2010/main" val="2201783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ln w="38100">
            <a:solidFill>
              <a:schemeClr val="accent1">
                <a:lumMod val="75000"/>
              </a:schemeClr>
            </a:solidFill>
          </a:ln>
        </p:spPr>
        <p:txBody>
          <a:bodyPr vert="horz" lIns="91440" tIns="45720" rIns="91440" bIns="45720" rtlCol="1" anchor="ctr">
            <a:normAutofit/>
          </a:bodyPr>
          <a:lstStyle/>
          <a:p>
            <a:r>
              <a:rPr lang="he-IL" dirty="0">
                <a:solidFill>
                  <a:srgbClr val="FF0000"/>
                </a:solidFill>
              </a:rPr>
              <a:t>איפה הילד שלי בכל זה??? </a:t>
            </a:r>
          </a:p>
        </p:txBody>
      </p:sp>
      <p:sp>
        <p:nvSpPr>
          <p:cNvPr id="3" name="מציין מיקום תוכן 2"/>
          <p:cNvSpPr>
            <a:spLocks noGrp="1"/>
          </p:cNvSpPr>
          <p:nvPr>
            <p:ph idx="1"/>
          </p:nvPr>
        </p:nvSpPr>
        <p:spPr/>
        <p:txBody>
          <a:bodyPr>
            <a:normAutofit fontScale="92500"/>
          </a:bodyPr>
          <a:lstStyle/>
          <a:p>
            <a:pPr algn="just"/>
            <a:r>
              <a:rPr lang="he-IL" dirty="0" smtClean="0">
                <a:solidFill>
                  <a:srgbClr val="0070C0"/>
                </a:solidFill>
                <a:latin typeface="Arial" panose="020B0604020202020204" pitchFamily="34" charset="0"/>
                <a:cs typeface="Arial" panose="020B0604020202020204" pitchFamily="34" charset="0"/>
              </a:rPr>
              <a:t>ילדי ד-ו נחשפים אצלנו  ל"חווית החניך" אל מול חווית התלמיד/ הילד. תכנים שעוסקים ב: האני בקבוצה, את מה אני יכול לעשות ומה </a:t>
            </a:r>
            <a:r>
              <a:rPr lang="he-IL" dirty="0" err="1" smtClean="0">
                <a:solidFill>
                  <a:srgbClr val="0070C0"/>
                </a:solidFill>
                <a:latin typeface="Arial" panose="020B0604020202020204" pitchFamily="34" charset="0"/>
                <a:cs typeface="Arial" panose="020B0604020202020204" pitchFamily="34" charset="0"/>
              </a:rPr>
              <a:t>החוזקות</a:t>
            </a:r>
            <a:r>
              <a:rPr lang="he-IL" dirty="0" smtClean="0">
                <a:solidFill>
                  <a:srgbClr val="0070C0"/>
                </a:solidFill>
                <a:latin typeface="Arial" panose="020B0604020202020204" pitchFamily="34" charset="0"/>
                <a:cs typeface="Arial" panose="020B0604020202020204" pitchFamily="34" charset="0"/>
              </a:rPr>
              <a:t> שלי מחוץ למסגרות והמדיות היום יומית של בי"ס, חוג, קבוצת חברים או אינטראקציות אינטרנטיות למיניהן.</a:t>
            </a:r>
          </a:p>
          <a:p>
            <a:pPr algn="just"/>
            <a:r>
              <a:rPr lang="he-IL" dirty="0" smtClean="0">
                <a:solidFill>
                  <a:srgbClr val="0070C0"/>
                </a:solidFill>
                <a:latin typeface="Arial" panose="020B0604020202020204" pitchFamily="34" charset="0"/>
                <a:cs typeface="Arial" panose="020B0604020202020204" pitchFamily="34" charset="0"/>
              </a:rPr>
              <a:t>בבני המושבים, חניך מקבל פיתוח, תמיכה ועידוד ליכולות של חוץ וטבע, מנהיגות, התנהגות חברתית חיובית, תרומה לקהילה, קבלת אחריות, יציאה מהשגרה היום יומית במפעלים.</a:t>
            </a:r>
            <a:endParaRPr lang="he-IL" dirty="0">
              <a:solidFill>
                <a:srgbClr val="0070C0"/>
              </a:solidFill>
              <a:latin typeface="Arial" panose="020B0604020202020204" pitchFamily="34" charset="0"/>
              <a:cs typeface="Arial" panose="020B0604020202020204" pitchFamily="34" charset="0"/>
            </a:endParaRPr>
          </a:p>
        </p:txBody>
      </p:sp>
      <p:pic>
        <p:nvPicPr>
          <p:cNvPr id="4" name="Picture 3" descr="C:\Users\tal\Desktop\110px-Bney_hamoshavi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25144"/>
            <a:ext cx="1047750" cy="187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831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4927</TotalTime>
  <Words>750</Words>
  <Application>Microsoft Office PowerPoint</Application>
  <PresentationFormat>‫הצגה על המסך (4:3)</PresentationFormat>
  <Paragraphs>138</Paragraphs>
  <Slides>12</Slides>
  <Notes>4</Notes>
  <HiddenSlides>0</HiddenSlides>
  <MMClips>0</MMClips>
  <ScaleCrop>false</ScaleCrop>
  <HeadingPairs>
    <vt:vector size="4" baseType="variant">
      <vt:variant>
        <vt:lpstr>ערכת נושא</vt:lpstr>
      </vt:variant>
      <vt:variant>
        <vt:i4>2</vt:i4>
      </vt:variant>
      <vt:variant>
        <vt:lpstr>כותרות שקופיות</vt:lpstr>
      </vt:variant>
      <vt:variant>
        <vt:i4>12</vt:i4>
      </vt:variant>
    </vt:vector>
  </HeadingPairs>
  <TitlesOfParts>
    <vt:vector size="14" baseType="lpstr">
      <vt:lpstr>ערכת נושא Office</vt:lpstr>
      <vt:lpstr>1_ערכת נושא Office</vt:lpstr>
      <vt:lpstr>מהי תנועת בני מושבים? </vt:lpstr>
      <vt:lpstr>מי הם בני המושבים בישוב שלי?</vt:lpstr>
      <vt:lpstr>אירועי בני המושבים בישוב שלי?</vt:lpstr>
      <vt:lpstr>Welcome to Israel</vt:lpstr>
      <vt:lpstr>הדרכה  בבני המושבים </vt:lpstr>
      <vt:lpstr> למה אנחנו מדריכים?</vt:lpstr>
      <vt:lpstr>ערכי הליבה של בני המושבים!</vt:lpstr>
      <vt:lpstr>מצגת של PowerPoint</vt:lpstr>
      <vt:lpstr>איפה הילד שלי בכל זה??? </vt:lpstr>
      <vt:lpstr>מידע כללי: </vt:lpstr>
      <vt:lpstr>מצגת של PowerPoint</vt:lpstr>
      <vt:lpstr>YES WE CAN!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keren hazan</dc:creator>
  <cp:lastModifiedBy>Odelia&amp;Nir</cp:lastModifiedBy>
  <cp:revision>79</cp:revision>
  <dcterms:created xsi:type="dcterms:W3CDTF">2013-02-24T11:59:22Z</dcterms:created>
  <dcterms:modified xsi:type="dcterms:W3CDTF">2016-11-19T18:46:30Z</dcterms:modified>
</cp:coreProperties>
</file>