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38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451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459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223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e-I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420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164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928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019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97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400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556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2E6A75B-E68B-4359-8F97-37F56E8A130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E2437F1-30F3-405F-9C4B-AB3BD27DD5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31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1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127657" y="224778"/>
            <a:ext cx="5533018" cy="908501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dirty="0" smtClean="0">
                <a:latin typeface="אנקה" pitchFamily="50" charset="-79"/>
                <a:cs typeface="אנקה" pitchFamily="50" charset="-79"/>
              </a:rPr>
              <a:t/>
            </a:r>
            <a:br>
              <a:rPr lang="he-IL" sz="3600" dirty="0" smtClean="0">
                <a:latin typeface="אנקה" pitchFamily="50" charset="-79"/>
                <a:cs typeface="אנקה" pitchFamily="50" charset="-79"/>
              </a:rPr>
            </a:br>
            <a:r>
              <a:rPr lang="he-IL" sz="3600" dirty="0" smtClean="0">
                <a:latin typeface="אנקה" pitchFamily="50" charset="-79"/>
                <a:cs typeface="אנקה" pitchFamily="50" charset="-79"/>
              </a:rPr>
              <a:t> </a:t>
            </a:r>
            <a:r>
              <a:rPr lang="he-IL" sz="4900" b="1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"הקדירה הבריאה"</a:t>
            </a:r>
            <a:endParaRPr lang="he-IL" sz="4400" b="1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26633" y="1588574"/>
            <a:ext cx="5116099" cy="287357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he-IL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מחלקת הספורט שמחים להזמין אתכם</a:t>
            </a:r>
          </a:p>
          <a:p>
            <a:pPr algn="ctr"/>
            <a:r>
              <a:rPr lang="he-IL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להרצאה בנושא : "הקדירה הבריאה"</a:t>
            </a:r>
          </a:p>
          <a:p>
            <a:pPr algn="ctr"/>
            <a:r>
              <a:rPr lang="he-IL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תזונה נכונה להתמודדות עם לחץ, השמנה ומוטיבציה</a:t>
            </a:r>
          </a:p>
          <a:p>
            <a:pPr algn="ctr"/>
            <a:r>
              <a:rPr lang="he-IL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אשר תתקיים ביום שני, בתאריך 25/03/2019   </a:t>
            </a:r>
          </a:p>
          <a:p>
            <a:pPr algn="ctr"/>
            <a:r>
              <a:rPr lang="he-IL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בשעה 19:00 בדיוק</a:t>
            </a:r>
          </a:p>
          <a:p>
            <a:pPr algn="ctr"/>
            <a:r>
              <a:rPr lang="he-IL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במרכז ספורט מקדם בריאות מושב בן-עמי </a:t>
            </a:r>
          </a:p>
          <a:p>
            <a:pPr algn="ctr"/>
            <a:r>
              <a:rPr lang="he-IL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(</a:t>
            </a:r>
            <a:r>
              <a:rPr 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 </a:t>
            </a:r>
            <a:r>
              <a:rPr lang="he-IL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ליד המכולת/גנים)</a:t>
            </a:r>
          </a:p>
          <a:p>
            <a:pPr algn="ctr"/>
            <a:r>
              <a:rPr lang="he-IL" sz="4000" dirty="0" smtClean="0">
                <a:latin typeface="David" panose="020E0502060401010101" pitchFamily="34" charset="-79"/>
              </a:rPr>
              <a:t> </a:t>
            </a:r>
          </a:p>
          <a:p>
            <a:pPr algn="ctr"/>
            <a:endParaRPr lang="he-IL" dirty="0">
              <a:latin typeface="David" panose="020E0502060401010101" pitchFamily="34" charset="-79"/>
              <a:cs typeface="+mj-cs"/>
            </a:endParaRPr>
          </a:p>
        </p:txBody>
      </p:sp>
      <p:pic>
        <p:nvPicPr>
          <p:cNvPr id="1026" name="Picture 2" descr="P:\תמונות מתנס\ספורט\לוגו\לוגויים\לוגו מתנס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38" y="107176"/>
            <a:ext cx="211774" cy="69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:\תמונות מתנס\ספורט\לוגו\לוגואים מעודכנים\מחלקת-ספורט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0501" cy="80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כותרת 1"/>
          <p:cNvSpPr txBox="1">
            <a:spLocks/>
          </p:cNvSpPr>
          <p:nvPr/>
        </p:nvSpPr>
        <p:spPr>
          <a:xfrm rot="722582">
            <a:off x="9761005" y="219880"/>
            <a:ext cx="2262202" cy="9182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2800" dirty="0" smtClean="0">
                <a:latin typeface="אנקה" pitchFamily="50" charset="-79"/>
                <a:cs typeface="אנקה" pitchFamily="50" charset="-79"/>
              </a:rPr>
              <a:t>הזמנה אישית</a:t>
            </a:r>
          </a:p>
          <a:p>
            <a:r>
              <a:rPr lang="he-IL" sz="2800" dirty="0" smtClean="0">
                <a:latin typeface="אנקה" pitchFamily="50" charset="-79"/>
                <a:cs typeface="אנקה" pitchFamily="50" charset="-79"/>
              </a:rPr>
              <a:t>להרצאה </a:t>
            </a:r>
            <a:endParaRPr lang="he-IL" sz="2800" dirty="0">
              <a:latin typeface="אנקה" pitchFamily="50" charset="-79"/>
              <a:cs typeface="אנקה" pitchFamily="50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6778280" y="1396532"/>
            <a:ext cx="3845385" cy="3840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-Brush" panose="02010401010101010101" pitchFamily="2" charset="-79"/>
                <a:cs typeface="Guttman Yad-Brush" panose="02010401010101010101" pitchFamily="2" charset="-79"/>
              </a:rPr>
              <a:t>הורים ותושבים יקרים,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3143251" y="4767943"/>
            <a:ext cx="5876378" cy="107502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מרצה: שף-יועץ אברהם לוי, תזונה בריאה לאורח חיים בריא</a:t>
            </a:r>
          </a:p>
          <a:p>
            <a:endPara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Drogolin" panose="02010401010101010101" pitchFamily="2" charset="-79"/>
              <a:cs typeface="Guttman Drogolin" panose="02010401010101010101" pitchFamily="2" charset="-79"/>
            </a:endParaRPr>
          </a:p>
        </p:txBody>
      </p:sp>
      <p:sp>
        <p:nvSpPr>
          <p:cNvPr id="14" name="כותרת 1"/>
          <p:cNvSpPr txBox="1">
            <a:spLocks/>
          </p:cNvSpPr>
          <p:nvPr/>
        </p:nvSpPr>
        <p:spPr>
          <a:xfrm>
            <a:off x="3567793" y="5664998"/>
            <a:ext cx="4913599" cy="7096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2000" dirty="0" smtClean="0">
                <a:latin typeface="Guttman Drogolin" panose="02010401010101010101" pitchFamily="2" charset="-79"/>
                <a:cs typeface="Guttman Drogolin" panose="02010401010101010101" pitchFamily="2" charset="-79"/>
              </a:rPr>
              <a:t>לפרטים והרשמה :</a:t>
            </a:r>
          </a:p>
          <a:p>
            <a:r>
              <a:rPr lang="he-IL" sz="2000" dirty="0" smtClean="0">
                <a:latin typeface="Guttman Drogolin" panose="02010401010101010101" pitchFamily="2" charset="-79"/>
                <a:cs typeface="Guttman Drogolin" panose="02010401010101010101" pitchFamily="2" charset="-79"/>
              </a:rPr>
              <a:t>אביטל רז, רכזת ענף קידום בריאות-054-70303057</a:t>
            </a:r>
            <a:endParaRPr lang="en-US" sz="2000" dirty="0" smtClean="0">
              <a:cs typeface="Guttman Drogolin" panose="02010401010101010101" pitchFamily="2" charset="-79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86" y="107176"/>
            <a:ext cx="655939" cy="627242"/>
          </a:xfrm>
          <a:prstGeom prst="rect">
            <a:avLst/>
          </a:prstGeom>
          <a:noFill/>
        </p:spPr>
      </p:pic>
      <p:sp>
        <p:nvSpPr>
          <p:cNvPr id="15" name="כותרת 1"/>
          <p:cNvSpPr txBox="1">
            <a:spLocks/>
          </p:cNvSpPr>
          <p:nvPr/>
        </p:nvSpPr>
        <p:spPr>
          <a:xfrm>
            <a:off x="1036384" y="2499956"/>
            <a:ext cx="1850368" cy="83139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2000" dirty="0" smtClean="0">
                <a:latin typeface="אנקה" pitchFamily="50" charset="-79"/>
                <a:cs typeface="אנקה" pitchFamily="50" charset="-79"/>
              </a:rPr>
              <a:t>עלות השתתפות 10 ש"ח</a:t>
            </a:r>
            <a:endParaRPr lang="he-IL" sz="2000" dirty="0">
              <a:latin typeface="אנקה" pitchFamily="50" charset="-79"/>
              <a:cs typeface="אנקה" pitchFamily="50" charset="-79"/>
            </a:endParaRPr>
          </a:p>
        </p:txBody>
      </p:sp>
      <p:pic>
        <p:nvPicPr>
          <p:cNvPr id="12" name="תמונה 11" descr="File:Safety Pin.jpg - Wikimedia Commons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36008">
            <a:off x="1212534" y="5200611"/>
            <a:ext cx="1334784" cy="91777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629" y="3504887"/>
            <a:ext cx="2390775" cy="19145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כותרת 1"/>
          <p:cNvSpPr txBox="1">
            <a:spLocks/>
          </p:cNvSpPr>
          <p:nvPr/>
        </p:nvSpPr>
        <p:spPr>
          <a:xfrm>
            <a:off x="9546091" y="6374696"/>
            <a:ext cx="3184836" cy="3865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Guttman Drogolin" panose="02010401010101010101" pitchFamily="2" charset="-79"/>
              </a:rPr>
              <a:t>קיום ההרצאה מותנה </a:t>
            </a:r>
          </a:p>
          <a:p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Guttman Drogolin" panose="02010401010101010101" pitchFamily="2" charset="-79"/>
              </a:rPr>
              <a:t>בכמות משתתפים</a:t>
            </a:r>
            <a:endParaRPr lang="en-US" sz="1200" b="1" dirty="0" smtClean="0">
              <a:solidFill>
                <a:schemeClr val="accent1">
                  <a:lumMod val="75000"/>
                </a:schemeClr>
              </a:solidFill>
              <a:cs typeface="Guttman Drogolin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758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976" y="1100379"/>
            <a:ext cx="10487891" cy="5606600"/>
          </a:xfrm>
          <a:prstGeom prst="rect">
            <a:avLst/>
          </a:prstGeom>
        </p:spPr>
      </p:pic>
      <p:sp>
        <p:nvSpPr>
          <p:cNvPr id="3" name="כותרת 1"/>
          <p:cNvSpPr txBox="1">
            <a:spLocks/>
          </p:cNvSpPr>
          <p:nvPr/>
        </p:nvSpPr>
        <p:spPr>
          <a:xfrm>
            <a:off x="3925680" y="6281"/>
            <a:ext cx="5533018" cy="908501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600" dirty="0" smtClean="0">
                <a:latin typeface="אנקה" pitchFamily="50" charset="-79"/>
                <a:cs typeface="אנקה" pitchFamily="50" charset="-79"/>
              </a:rPr>
              <a:t/>
            </a:r>
            <a:br>
              <a:rPr lang="he-IL" sz="3600" dirty="0" smtClean="0">
                <a:latin typeface="אנקה" pitchFamily="50" charset="-79"/>
                <a:cs typeface="אנקה" pitchFamily="50" charset="-79"/>
              </a:rPr>
            </a:br>
            <a:r>
              <a:rPr lang="he-IL" sz="3600" dirty="0" smtClean="0">
                <a:latin typeface="אנקה" pitchFamily="50" charset="-79"/>
                <a:cs typeface="אנקה" pitchFamily="50" charset="-79"/>
              </a:rPr>
              <a:t> </a:t>
            </a:r>
            <a:r>
              <a:rPr lang="he-IL" sz="4900" b="1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"הקדירה הבריאה"</a:t>
            </a:r>
            <a:endParaRPr lang="he-IL" sz="4400" b="1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 rot="722582">
            <a:off x="9628291" y="1232620"/>
            <a:ext cx="2040651" cy="7493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1800" dirty="0" smtClean="0">
                <a:latin typeface="אנקה" pitchFamily="50" charset="-79"/>
                <a:cs typeface="אנקה" pitchFamily="50" charset="-79"/>
              </a:rPr>
              <a:t>הזמנה אישית</a:t>
            </a:r>
          </a:p>
          <a:p>
            <a:r>
              <a:rPr lang="he-IL" sz="1800" dirty="0" smtClean="0">
                <a:latin typeface="אנקה" pitchFamily="50" charset="-79"/>
                <a:cs typeface="אנקה" pitchFamily="50" charset="-79"/>
              </a:rPr>
              <a:t>להרצאה </a:t>
            </a:r>
            <a:endParaRPr lang="he-IL" sz="1800" dirty="0">
              <a:latin typeface="אנקה" pitchFamily="50" charset="-79"/>
              <a:cs typeface="אנקה" pitchFamily="50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6502" y="1029715"/>
            <a:ext cx="52037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מחלקת הספורט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שמחה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להזמין אתכם</a:t>
            </a:r>
          </a:p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להרצאה בנושא : "הקדירה הבריאה"</a:t>
            </a:r>
          </a:p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תזונה נכונה להתמודדות עם לחץ, השמנה ומוטיבציה</a:t>
            </a:r>
          </a:p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אשר תתקיים ביום שני, בתאריך 25/03/2019   </a:t>
            </a:r>
          </a:p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בשעה 19:00 בדיוק</a:t>
            </a:r>
          </a:p>
          <a:p>
            <a:pPr algn="ctr"/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במרכז ספורט מקדם בריאות מושב בן-עמי </a:t>
            </a:r>
          </a:p>
          <a:p>
            <a:pPr algn="ctr"/>
            <a:r>
              <a: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(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 </a:t>
            </a:r>
            <a:r>
              <a:rPr lang="he-I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</a:rPr>
              <a:t>ליד המכולת/גנים)</a:t>
            </a: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 rot="20576111">
            <a:off x="139311" y="3463797"/>
            <a:ext cx="2234051" cy="83139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1600" dirty="0" smtClean="0">
                <a:latin typeface="אנקה" pitchFamily="50" charset="-79"/>
                <a:cs typeface="אנקה" pitchFamily="50" charset="-79"/>
              </a:rPr>
              <a:t>עלות השתתפות 10 ₪ בלבד</a:t>
            </a:r>
            <a:endParaRPr lang="he-IL" sz="1600" dirty="0">
              <a:latin typeface="אנקה" pitchFamily="50" charset="-79"/>
              <a:cs typeface="אנקה" pitchFamily="50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546" y="5345084"/>
            <a:ext cx="1598057" cy="12797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כותרת 1"/>
          <p:cNvSpPr txBox="1">
            <a:spLocks/>
          </p:cNvSpPr>
          <p:nvPr/>
        </p:nvSpPr>
        <p:spPr>
          <a:xfrm>
            <a:off x="4330904" y="5915100"/>
            <a:ext cx="5876378" cy="107502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Drogolin" panose="02010401010101010101" pitchFamily="2" charset="-79"/>
                <a:cs typeface="Guttman Drogolin" panose="02010401010101010101" pitchFamily="2" charset="-79"/>
              </a:rPr>
              <a:t>מרצה: שף-יועץ אברהם לוי, תזונה בריאה לאורח חיים בריא</a:t>
            </a:r>
          </a:p>
          <a:p>
            <a:endPara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Drogolin" panose="02010401010101010101" pitchFamily="2" charset="-79"/>
              <a:cs typeface="Guttman Drogolin" panose="02010401010101010101" pitchFamily="2" charset="-79"/>
            </a:endParaRPr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169333" y="5995877"/>
            <a:ext cx="3467120" cy="7096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457200" rtl="1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1100" dirty="0" smtClean="0">
                <a:latin typeface="Guttman Drogolin" panose="02010401010101010101" pitchFamily="2" charset="-79"/>
                <a:cs typeface="Guttman Drogolin" panose="02010401010101010101" pitchFamily="2" charset="-79"/>
              </a:rPr>
              <a:t>לפרטים והרשמה :</a:t>
            </a:r>
          </a:p>
          <a:p>
            <a:r>
              <a:rPr lang="he-IL" sz="1100" dirty="0" smtClean="0">
                <a:latin typeface="Guttman Drogolin" panose="02010401010101010101" pitchFamily="2" charset="-79"/>
                <a:cs typeface="Guttman Drogolin" panose="02010401010101010101" pitchFamily="2" charset="-79"/>
              </a:rPr>
              <a:t>אביטל רז, רכזת ענף קידום בריאות-054-70303057</a:t>
            </a:r>
            <a:endParaRPr lang="en-US" sz="1100" dirty="0" smtClean="0">
              <a:cs typeface="Guttman Drogolin" panose="02010401010101010101" pitchFamily="2" charset="-79"/>
            </a:endParaRPr>
          </a:p>
        </p:txBody>
      </p:sp>
      <p:pic>
        <p:nvPicPr>
          <p:cNvPr id="11" name="Picture 2" descr="P:\תמונות מתנס\ספורט\לוגו\לוגויים\לוגו מתנס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815" y="174010"/>
            <a:ext cx="174150" cy="57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P:\תמונות מתנס\ספורט\לוגו\לוגואים מעודכנים\מחלקת-ספורט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72" y="158276"/>
            <a:ext cx="699400" cy="65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959" y="182325"/>
            <a:ext cx="539404" cy="515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066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וג עץ">
  <a:themeElements>
    <a:clrScheme name="סוג עץ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סוג עץ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סוג עץ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TM03090434[[fn=סוג עץ]]</Template>
  <TotalTime>121</TotalTime>
  <Words>147</Words>
  <Application>Microsoft Office PowerPoint</Application>
  <PresentationFormat>מותאם אישית</PresentationFormat>
  <Paragraphs>32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סוג עץ</vt:lpstr>
      <vt:lpstr>  "הקדירה הבריאה"</vt:lpstr>
      <vt:lpstr>מצגת של PowerPoint</vt:lpstr>
    </vt:vector>
  </TitlesOfParts>
  <Company>מתנ"ס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הרצאת תזונה בענפי הטניס והכדורעף</dc:title>
  <dc:creator>רכז מתקנים</dc:creator>
  <cp:lastModifiedBy>אביטל רז-רכזת קידום בריאות</cp:lastModifiedBy>
  <cp:revision>22</cp:revision>
  <dcterms:created xsi:type="dcterms:W3CDTF">2018-11-22T08:36:56Z</dcterms:created>
  <dcterms:modified xsi:type="dcterms:W3CDTF">2019-03-07T10:39:00Z</dcterms:modified>
</cp:coreProperties>
</file>