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8" r:id="rId1"/>
  </p:sldMasterIdLst>
  <p:notesMasterIdLst>
    <p:notesMasterId r:id="rId10"/>
  </p:notesMasterIdLst>
  <p:handoutMasterIdLst>
    <p:handoutMasterId r:id="rId11"/>
  </p:handoutMasterIdLst>
  <p:sldIdLst>
    <p:sldId id="261" r:id="rId2"/>
    <p:sldId id="265" r:id="rId3"/>
    <p:sldId id="268" r:id="rId4"/>
    <p:sldId id="269" r:id="rId5"/>
    <p:sldId id="270" r:id="rId6"/>
    <p:sldId id="271" r:id="rId7"/>
    <p:sldId id="272" r:id="rId8"/>
    <p:sldId id="267" r:id="rId9"/>
  </p:sldIdLst>
  <p:sldSz cx="9144000" cy="6858000" type="screen4x3"/>
  <p:notesSz cx="6788150" cy="9923463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6014"/>
    <a:srgbClr val="558ED5"/>
    <a:srgbClr val="376092"/>
    <a:srgbClr val="009641"/>
    <a:srgbClr val="F8A339"/>
    <a:srgbClr val="92D050"/>
    <a:srgbClr val="E4EDF8"/>
    <a:srgbClr val="8EB4E3"/>
    <a:srgbClr val="C3D69B"/>
    <a:srgbClr val="E95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סגנון בהיר 3 - הדגשה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סגנון ביניים 1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A107856-5554-42FB-B03E-39F5DBC370BA}" styleName="סגנון ביניים 4 - הדגשה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סגנון בהיר 3 - הדגשה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7" autoAdjust="0"/>
    <p:restoredTop sz="94660"/>
  </p:normalViewPr>
  <p:slideViewPr>
    <p:cSldViewPr>
      <p:cViewPr>
        <p:scale>
          <a:sx n="80" d="100"/>
          <a:sy n="80" d="100"/>
        </p:scale>
        <p:origin x="-1110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46619" y="1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2" y="1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487559C-B302-4B18-B697-55F9E668D761}" type="datetimeFigureOut">
              <a:rPr lang="he-IL" smtClean="0"/>
              <a:pPr/>
              <a:t>י"ד/חשון/תש"פ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46619" y="9425569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2" y="9425569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1C40DC6-9920-4F71-A476-B904EF76B00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3294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46619" y="1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72" y="1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A26CCC-6ED7-47AA-B111-7273A0AFB841}" type="datetimeFigureOut">
              <a:rPr lang="he-IL" smtClean="0"/>
              <a:pPr/>
              <a:t>י"ד/חשון/תש"פ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9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46619" y="9425569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72" y="9425569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CDAE300-BB40-4434-B1D1-5C530CDE992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4812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קבוצה 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4"/>
          </a:xfrm>
        </p:grpSpPr>
        <p:pic>
          <p:nvPicPr>
            <p:cNvPr id="3" name="Picture 2"/>
            <p:cNvPicPr/>
            <p:nvPr/>
          </p:nvPicPr>
          <p:blipFill>
            <a:blip r:embed="rId2" cstate="print">
              <a:lum bright="7000"/>
            </a:blip>
            <a:srcRect l="78983" t="39090"/>
            <a:stretch>
              <a:fillRect/>
            </a:stretch>
          </p:blipFill>
          <p:spPr bwMode="auto">
            <a:xfrm rot="5400000">
              <a:off x="1142998" y="-1142998"/>
              <a:ext cx="6858004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4" name="Picture 4" descr="q:\docs\מצגות\לוגוים\Clalit_New_Logo-01-0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41618" y="6021288"/>
              <a:ext cx="2402382" cy="83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 descr="q:\docs\judy\לוגויים\מחוייבים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61" y="98499"/>
              <a:ext cx="1829143" cy="102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7E6606-5643-4FAA-9612-5DB59C67E70D}" type="datetimeFigureOut">
              <a:rPr lang="he-IL" smtClean="0"/>
              <a:pPr/>
              <a:t>י"ד/חשון/תש"פ</a:t>
            </a:fld>
            <a:endParaRPr lang="he-IL"/>
          </a:p>
        </p:txBody>
      </p:sp>
      <p:sp>
        <p:nvSpPr>
          <p:cNvPr id="7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8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7D974-9D1D-4D1E-9A3E-AE47B2FA3E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6ACE04D-7900-4581-A9A2-CBA3D8FC336E}" type="datetimeFigureOut">
              <a:rPr lang="he-IL" smtClean="0"/>
              <a:pPr/>
              <a:t>י"ד/חשון/תש"פ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7D974-9D1D-4D1E-9A3E-AE47B2FA3EE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 dirty="0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E04D-7900-4581-A9A2-CBA3D8FC336E}" type="datetimeFigureOut">
              <a:rPr lang="he-IL" smtClean="0"/>
              <a:pPr/>
              <a:t>י"ד/חשון/תש"פ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D974-9D1D-4D1E-9A3E-AE47B2FA3EEE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4" b="3309"/>
          <a:stretch/>
        </p:blipFill>
        <p:spPr bwMode="auto">
          <a:xfrm>
            <a:off x="-36512" y="-1"/>
            <a:ext cx="9180512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331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AC86D-B069-4E70-A34E-32B325B97C38}" type="datetimeFigureOut">
              <a:rPr lang="he-IL" smtClean="0"/>
              <a:pPr/>
              <a:t>י"ד/חשון/תש"פ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7D974-9D1D-4D1E-9A3E-AE47B2FA3EEE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37685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0"/>
            <a:ext cx="8257964" cy="764704"/>
          </a:xfrm>
        </p:spPr>
        <p:txBody>
          <a:bodyPr/>
          <a:lstStyle>
            <a:lvl1pPr algn="r">
              <a:defRPr b="1">
                <a:solidFill>
                  <a:srgbClr val="002060"/>
                </a:solidFill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860" y="1700808"/>
            <a:ext cx="8819628" cy="4425355"/>
          </a:xfrm>
        </p:spPr>
        <p:txBody>
          <a:bodyPr/>
          <a:lstStyle>
            <a:lvl1pPr>
              <a:defRPr>
                <a:cs typeface="+mn-cs"/>
              </a:defRPr>
            </a:lvl1pPr>
            <a:lvl2pPr>
              <a:defRPr>
                <a:cs typeface="+mn-cs"/>
              </a:defRPr>
            </a:lvl2pPr>
            <a:lvl3pPr>
              <a:defRPr>
                <a:cs typeface="+mn-cs"/>
              </a:defRPr>
            </a:lvl3pPr>
            <a:lvl4pPr>
              <a:defRPr>
                <a:cs typeface="+mn-cs"/>
              </a:defRPr>
            </a:lvl4pPr>
            <a:lvl5pPr>
              <a:defRPr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CE04D-7900-4581-A9A2-CBA3D8FC336E}" type="datetimeFigureOut">
              <a:rPr lang="he-IL" smtClean="0"/>
              <a:pPr/>
              <a:t>י"ד/חשון/תש"פ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1" y="6160219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47F53CED-ADA6-467B-B07A-38433B380949}" type="slidenum">
              <a:rPr lang="he-IL" smtClean="0"/>
              <a:pPr/>
              <a:t>‹#›</a:t>
            </a:fld>
            <a:endParaRPr lang="he-IL"/>
          </a:p>
        </p:txBody>
      </p:sp>
      <p:pic>
        <p:nvPicPr>
          <p:cNvPr id="17" name="Picture 2" descr="\\clalit\dfs$\USERS\SigalDr\מצגות\רקעים\Clalit_New_Logo-01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89"/>
          <a:stretch/>
        </p:blipFill>
        <p:spPr bwMode="auto">
          <a:xfrm>
            <a:off x="7092280" y="6237312"/>
            <a:ext cx="2031017" cy="58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מציין מיקום טקסט 7"/>
          <p:cNvSpPr>
            <a:spLocks noGrp="1"/>
          </p:cNvSpPr>
          <p:nvPr>
            <p:ph type="body" sz="quarter" idx="13"/>
          </p:nvPr>
        </p:nvSpPr>
        <p:spPr>
          <a:xfrm>
            <a:off x="1763713" y="1484313"/>
            <a:ext cx="5832475" cy="108108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837220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E6ACE04D-7900-4581-A9A2-CBA3D8FC336E}" type="datetimeFigureOut">
              <a:rPr lang="he-IL" smtClean="0"/>
              <a:pPr/>
              <a:t>י"ד/חשון/תש"פ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C27D974-9D1D-4D1E-9A3E-AE47B2FA3EEE}" type="slidenum">
              <a:rPr lang="he-IL" smtClean="0"/>
              <a:pPr/>
              <a:t>‹#›</a:t>
            </a:fld>
            <a:endParaRPr lang="he-IL"/>
          </a:p>
        </p:txBody>
      </p:sp>
      <p:grpSp>
        <p:nvGrpSpPr>
          <p:cNvPr id="1031" name="קבוצה 6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4"/>
          </a:xfrm>
        </p:grpSpPr>
        <p:pic>
          <p:nvPicPr>
            <p:cNvPr id="8" name="Picture 2"/>
            <p:cNvPicPr/>
            <p:nvPr/>
          </p:nvPicPr>
          <p:blipFill>
            <a:blip r:embed="rId7" cstate="print">
              <a:lum bright="7000"/>
            </a:blip>
            <a:srcRect l="78983" t="39090"/>
            <a:stretch>
              <a:fillRect/>
            </a:stretch>
          </p:blipFill>
          <p:spPr bwMode="auto">
            <a:xfrm rot="5400000">
              <a:off x="1142998" y="-1142998"/>
              <a:ext cx="6858004" cy="914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softEdge rad="127000"/>
            </a:effectLst>
          </p:spPr>
        </p:pic>
        <p:pic>
          <p:nvPicPr>
            <p:cNvPr id="1033" name="Picture 4" descr="q:\docs\מצגות\לוגוים\Clalit_New_Logo-01-01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41618" y="6021288"/>
              <a:ext cx="2402382" cy="83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Picture 8" descr="q:\docs\judy\לוגויים\מחוייבים.jpg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8561" y="98499"/>
              <a:ext cx="1829143" cy="1026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667" r:id="rId5"/>
  </p:sldLayoutIdLst>
  <p:transition/>
  <p:txStyles>
    <p:titleStyle>
      <a:lvl1pPr algn="ctr" rtl="1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1"/>
          <p:cNvSpPr txBox="1">
            <a:spLocks/>
          </p:cNvSpPr>
          <p:nvPr/>
        </p:nvSpPr>
        <p:spPr bwMode="auto">
          <a:xfrm>
            <a:off x="685800" y="1700808"/>
            <a:ext cx="77724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1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2pPr>
            <a:lvl3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3pPr>
            <a:lvl4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4pPr>
            <a:lvl5pPr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5pPr>
            <a:lvl6pPr marL="4572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6pPr>
            <a:lvl7pPr marL="9144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7pPr>
            <a:lvl8pPr marL="13716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8pPr>
            <a:lvl9pPr marL="1828800" algn="ctr" rtl="1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cs typeface="Times New Roman" pitchFamily="18" charset="0"/>
              </a:defRPr>
            </a:lvl9pPr>
          </a:lstStyle>
          <a:p>
            <a:r>
              <a:rPr lang="he-IL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תאור</a:t>
            </a:r>
            <a:r>
              <a:rPr lang="he-I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משלוח בקשות </a:t>
            </a:r>
            <a:r>
              <a:rPr lang="he-I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למרפאה </a:t>
            </a:r>
            <a:r>
              <a:rPr lang="he-I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דרך </a:t>
            </a:r>
            <a:r>
              <a:rPr lang="he-IL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אפלקצית</a:t>
            </a:r>
            <a:r>
              <a:rPr lang="he-IL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 כללית</a:t>
            </a:r>
            <a:endParaRPr lang="he-IL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כותרת משנה 2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rtl="1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e-IL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15/10/19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82259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63641" y="188640"/>
            <a:ext cx="81203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 smtClean="0">
                <a:solidFill>
                  <a:srgbClr val="009641"/>
                </a:solidFill>
              </a:rPr>
              <a:t>להלן תאור תהליך משלוח בקשות למרפאה דרך האפליקציה </a:t>
            </a:r>
            <a:r>
              <a:rPr lang="he-IL" dirty="0" smtClean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e-IL" sz="800" dirty="0" smtClean="0">
              <a:solidFill>
                <a:srgbClr val="00206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לחץ על יישומון "כללית" בנייד. </a:t>
            </a:r>
          </a:p>
        </p:txBody>
      </p:sp>
      <p:pic>
        <p:nvPicPr>
          <p:cNvPr id="1026" name="Picture 2" descr="Q:\docs\תוכנת אל תור\הסבר איך שולחים בקשה דרך האפליקציה\Screenshot_20170308-1255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979"/>
          <a:stretch/>
        </p:blipFill>
        <p:spPr bwMode="auto">
          <a:xfrm>
            <a:off x="2915816" y="1628800"/>
            <a:ext cx="3857625" cy="3087584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63641" y="188640"/>
            <a:ext cx="81203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 err="1" smtClean="0">
                <a:solidFill>
                  <a:srgbClr val="009641"/>
                </a:solidFill>
              </a:rPr>
              <a:t>תהלן</a:t>
            </a:r>
            <a:r>
              <a:rPr lang="he-IL" b="1" u="sng" dirty="0" smtClean="0">
                <a:solidFill>
                  <a:srgbClr val="009641"/>
                </a:solidFill>
              </a:rPr>
              <a:t> </a:t>
            </a:r>
            <a:r>
              <a:rPr lang="he-IL" b="1" u="sng" dirty="0" err="1" smtClean="0">
                <a:solidFill>
                  <a:srgbClr val="009641"/>
                </a:solidFill>
              </a:rPr>
              <a:t>תאור</a:t>
            </a:r>
            <a:r>
              <a:rPr lang="he-IL" b="1" u="sng" dirty="0" smtClean="0">
                <a:solidFill>
                  <a:srgbClr val="009641"/>
                </a:solidFill>
              </a:rPr>
              <a:t> תהליך משלוח בקשות למרפאה דרך האפליקציה </a:t>
            </a:r>
            <a:r>
              <a:rPr lang="he-IL" dirty="0" smtClean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e-IL" sz="800" dirty="0" smtClean="0">
              <a:solidFill>
                <a:srgbClr val="00206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לחץ על "שירותים דיגיטליים" </a:t>
            </a:r>
          </a:p>
        </p:txBody>
      </p:sp>
      <p:pic>
        <p:nvPicPr>
          <p:cNvPr id="2050" name="Picture 2" descr="Q:\docs\תוכנת אל תור\הסבר איך שולחים בקשה דרך האפליקציה\Screenshot_20170308-1256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432869" cy="4325100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420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63641" y="188640"/>
            <a:ext cx="81203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 smtClean="0">
                <a:solidFill>
                  <a:srgbClr val="009641"/>
                </a:solidFill>
              </a:rPr>
              <a:t>להלן תאור תהליך משלוח בקשות למרפאה דרך האפליקציה </a:t>
            </a:r>
            <a:r>
              <a:rPr lang="he-IL" dirty="0" smtClean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e-IL" sz="800" dirty="0" smtClean="0">
              <a:solidFill>
                <a:srgbClr val="00206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לחץ על </a:t>
            </a:r>
            <a:r>
              <a:rPr lang="he-IL" dirty="0" err="1" smtClean="0">
                <a:solidFill>
                  <a:srgbClr val="002060"/>
                </a:solidFill>
              </a:rPr>
              <a:t>איקון</a:t>
            </a:r>
            <a:r>
              <a:rPr lang="he-IL" dirty="0" smtClean="0">
                <a:solidFill>
                  <a:srgbClr val="002060"/>
                </a:solidFill>
              </a:rPr>
              <a:t> "בקשות למרפאה" </a:t>
            </a:r>
          </a:p>
        </p:txBody>
      </p:sp>
      <p:pic>
        <p:nvPicPr>
          <p:cNvPr id="3074" name="Picture 2" descr="Q:\docs\תוכנת אל תור\הסבר איך שולחים בקשה דרך האפליקציה\Screenshot_20170308-12562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349" y="1412776"/>
            <a:ext cx="2720901" cy="4837157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38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63641" y="188640"/>
            <a:ext cx="81203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 smtClean="0">
                <a:solidFill>
                  <a:srgbClr val="009641"/>
                </a:solidFill>
              </a:rPr>
              <a:t>להלן תאור תהליך משלוח בקשות למרפאה דרך האפליקציה </a:t>
            </a:r>
            <a:r>
              <a:rPr lang="he-IL" dirty="0" smtClean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e-IL" sz="800" dirty="0" smtClean="0">
              <a:solidFill>
                <a:srgbClr val="00206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מלא ת.ז. כולל סיפרת ביקורת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מלא שנת לידה ( 4 ספרות )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לחץ על "כניסה"</a:t>
            </a:r>
          </a:p>
        </p:txBody>
      </p:sp>
      <p:pic>
        <p:nvPicPr>
          <p:cNvPr id="4098" name="Picture 2" descr="Q:\docs\תוכנת אל תור\הסבר איך שולחים בקשה דרך האפליקציה\Screenshot_20170308-12563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551" y="1455202"/>
            <a:ext cx="2854554" cy="5074762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9030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63641" y="188640"/>
            <a:ext cx="8120319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 smtClean="0">
                <a:solidFill>
                  <a:srgbClr val="009641"/>
                </a:solidFill>
              </a:rPr>
              <a:t>להלן תאור תהליך משלוח בקשות למרפאה דרך האפליקציה </a:t>
            </a:r>
            <a:r>
              <a:rPr lang="he-IL" dirty="0" smtClean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e-IL" sz="800" dirty="0" smtClean="0">
              <a:solidFill>
                <a:srgbClr val="00206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לחץ על הבקשה הרצויה</a:t>
            </a:r>
          </a:p>
        </p:txBody>
      </p:sp>
      <p:pic>
        <p:nvPicPr>
          <p:cNvPr id="5122" name="Picture 2" descr="Q:\docs\תוכנת אל תור\הסבר איך שולחים בקשה דרך האפליקציה\Screenshot_20170308-1257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1" y="1249813"/>
            <a:ext cx="3080941" cy="547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6237595" y="5373216"/>
            <a:ext cx="2573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>
                <a:solidFill>
                  <a:srgbClr val="002060"/>
                </a:solidFill>
              </a:rPr>
              <a:t>לחץ על "שליחת בקשה"</a:t>
            </a:r>
          </a:p>
        </p:txBody>
      </p:sp>
    </p:spTree>
    <p:extLst>
      <p:ext uri="{BB962C8B-B14F-4D97-AF65-F5344CB8AC3E}">
        <p14:creationId xmlns:p14="http://schemas.microsoft.com/office/powerpoint/2010/main" val="4080061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663641" y="188640"/>
            <a:ext cx="8120319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dirty="0">
                <a:solidFill>
                  <a:srgbClr val="002060"/>
                </a:solidFill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b="1" u="sng" dirty="0" smtClean="0">
                <a:solidFill>
                  <a:srgbClr val="009641"/>
                </a:solidFill>
              </a:rPr>
              <a:t>להלן תאור תהליך משלוח בקשות למרפאה דרך האפליקציה </a:t>
            </a:r>
            <a:r>
              <a:rPr lang="he-IL" dirty="0" smtClean="0">
                <a:solidFill>
                  <a:srgbClr val="002060"/>
                </a:solidFill>
              </a:rPr>
              <a:t>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he-IL" sz="800" dirty="0" smtClean="0">
              <a:solidFill>
                <a:srgbClr val="002060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b="1" dirty="0" smtClean="0">
                <a:solidFill>
                  <a:srgbClr val="F66014"/>
                </a:solidFill>
              </a:rPr>
              <a:t>בבקשת "הפניה לבדיקות תקופתיות" ניתן לרשום מלל </a:t>
            </a:r>
            <a:r>
              <a:rPr lang="he-IL" b="1" dirty="0" smtClean="0">
                <a:solidFill>
                  <a:srgbClr val="F66014"/>
                </a:solidFill>
              </a:rPr>
              <a:t>פרוט ולבקש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he-IL" b="1" dirty="0">
                <a:solidFill>
                  <a:srgbClr val="F66014"/>
                </a:solidFill>
              </a:rPr>
              <a:t> </a:t>
            </a:r>
            <a:r>
              <a:rPr lang="he-IL" b="1" dirty="0" smtClean="0">
                <a:solidFill>
                  <a:srgbClr val="F66014"/>
                </a:solidFill>
              </a:rPr>
              <a:t>   </a:t>
            </a:r>
            <a:r>
              <a:rPr lang="he-IL" b="1" dirty="0" smtClean="0">
                <a:solidFill>
                  <a:srgbClr val="F66014"/>
                </a:solidFill>
              </a:rPr>
              <a:t>אישור מחלה ועוד </a:t>
            </a:r>
            <a:endParaRPr lang="he-IL" b="1" dirty="0" smtClean="0">
              <a:solidFill>
                <a:srgbClr val="F66014"/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he-IL" dirty="0" smtClean="0">
                <a:solidFill>
                  <a:srgbClr val="002060"/>
                </a:solidFill>
              </a:rPr>
              <a:t>לחץ על "שליחת בקשה"</a:t>
            </a:r>
          </a:p>
        </p:txBody>
      </p:sp>
      <p:pic>
        <p:nvPicPr>
          <p:cNvPr id="6146" name="Picture 2" descr="Q:\docs\תוכנת אל תור\הסבר איך שולחים בקשה דרך האפליקציה\Screenshot_20170308-1257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1" y="2060848"/>
            <a:ext cx="2585886" cy="4597131"/>
          </a:xfrm>
          <a:prstGeom prst="rect">
            <a:avLst/>
          </a:prstGeom>
          <a:noFill/>
          <a:ln>
            <a:solidFill>
              <a:srgbClr val="37609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084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clalit_x_509665-c2_5-1 - Copy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79870"/>
            <a:ext cx="9225137" cy="69378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7772400" cy="1584176"/>
          </a:xfrm>
        </p:spPr>
        <p:txBody>
          <a:bodyPr/>
          <a:lstStyle/>
          <a:p>
            <a:pPr algn="ctr"/>
            <a:r>
              <a:rPr lang="he-I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פעולת השליחה הסתיימה </a:t>
            </a:r>
            <a:br>
              <a:rPr lang="he-I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he-I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והבקשה נשלחה למרפאה  !</a:t>
            </a:r>
            <a:br>
              <a:rPr lang="he-I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he-IL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he-IL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he-IL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פשוט וקל לשפר את השירות</a:t>
            </a:r>
            <a:r>
              <a:rPr lang="he-IL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/>
            </a:r>
            <a:br>
              <a:rPr lang="he-IL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פולה - תוכניות אב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עפולה - תוכניות אב 2016</Template>
  <TotalTime>3728</TotalTime>
  <Words>141</Words>
  <Application>Microsoft Office PowerPoint</Application>
  <PresentationFormat>‫הצגה על המסך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9" baseType="lpstr">
      <vt:lpstr>עפולה - תוכניות אב 2016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פעולת השליחה הסתיימה  והבקשה נשלחה למרפאה  !  פשוט וקל לשפר את השירות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Havi Inbar</dc:creator>
  <cp:lastModifiedBy>תומר אוחנה</cp:lastModifiedBy>
  <cp:revision>673</cp:revision>
  <cp:lastPrinted>2016-10-31T14:29:44Z</cp:lastPrinted>
  <dcterms:created xsi:type="dcterms:W3CDTF">2015-07-26T14:30:29Z</dcterms:created>
  <dcterms:modified xsi:type="dcterms:W3CDTF">2019-11-12T07:38:11Z</dcterms:modified>
</cp:coreProperties>
</file>