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0" r:id="rId1"/>
  </p:sldMasterIdLst>
  <p:sldIdLst>
    <p:sldId id="256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66" d="100"/>
          <a:sy n="66" d="100"/>
        </p:scale>
        <p:origin x="-1766" y="-57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28" name="מציין מיקום של תאריך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658DA5BF-F46F-4C5B-8E72-8B425DC230EF}" type="datetimeFigureOut">
              <a:rPr lang="he-IL" smtClean="0"/>
              <a:t>ט'/אלול/תשע"ח</a:t>
            </a:fld>
            <a:endParaRPr lang="he-IL"/>
          </a:p>
        </p:txBody>
      </p:sp>
      <p:sp>
        <p:nvSpPr>
          <p:cNvPr id="17" name="מציין מיקום של כותרת תחתונה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he-IL"/>
          </a:p>
        </p:txBody>
      </p:sp>
      <p:sp>
        <p:nvSpPr>
          <p:cNvPr id="29" name="מציין מיקום של מספר שקופית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6A2722-3F61-4D3F-9DC8-3663F68F5334}" type="slidenum">
              <a:rPr lang="he-IL" smtClean="0"/>
              <a:t>‹#›</a:t>
            </a:fld>
            <a:endParaRPr lang="he-IL"/>
          </a:p>
        </p:txBody>
      </p:sp>
      <p:sp>
        <p:nvSpPr>
          <p:cNvPr id="21" name="מלבן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מלבן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מלבן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מלבן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A5BF-F46F-4C5B-8E72-8B425DC230EF}" type="datetimeFigureOut">
              <a:rPr lang="he-IL" smtClean="0"/>
              <a:t>ט'/אלול/תשע"ח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A2722-3F61-4D3F-9DC8-3663F68F533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A5BF-F46F-4C5B-8E72-8B425DC230EF}" type="datetimeFigureOut">
              <a:rPr lang="he-IL" smtClean="0"/>
              <a:t>ט'/אלול/תשע"ח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A2722-3F61-4D3F-9DC8-3663F68F5334}" type="slidenum">
              <a:rPr lang="he-IL" smtClean="0"/>
              <a:t>‹#›</a:t>
            </a:fld>
            <a:endParaRPr lang="he-IL"/>
          </a:p>
        </p:txBody>
      </p:sp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משולש שווה שוקיים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A5BF-F46F-4C5B-8E72-8B425DC230EF}" type="datetimeFigureOut">
              <a:rPr lang="he-IL" smtClean="0"/>
              <a:t>ט'/אלול/תשע"ח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A2722-3F61-4D3F-9DC8-3663F68F5334}" type="slidenum">
              <a:rPr lang="he-IL" smtClean="0"/>
              <a:t>‹#›</a:t>
            </a:fld>
            <a:endParaRPr lang="he-IL"/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658DA5BF-F46F-4C5B-8E72-8B425DC230EF}" type="datetimeFigureOut">
              <a:rPr lang="he-IL" smtClean="0"/>
              <a:t>ט'/אלול/תשע"ח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6A2722-3F61-4D3F-9DC8-3663F68F5334}" type="slidenum">
              <a:rPr lang="he-IL" smtClean="0"/>
              <a:t>‹#›</a:t>
            </a:fld>
            <a:endParaRPr lang="he-IL"/>
          </a:p>
        </p:txBody>
      </p:sp>
      <p:sp>
        <p:nvSpPr>
          <p:cNvPr id="7" name="מלבן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מלבן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A5BF-F46F-4C5B-8E72-8B425DC230EF}" type="datetimeFigureOut">
              <a:rPr lang="he-IL" smtClean="0"/>
              <a:t>ט'/אלול/תשע"ח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A2722-3F61-4D3F-9DC8-3663F68F5334}" type="slidenum">
              <a:rPr lang="he-IL" smtClean="0"/>
              <a:t>‹#›</a:t>
            </a:fld>
            <a:endParaRPr lang="he-IL"/>
          </a:p>
        </p:txBody>
      </p:sp>
      <p:sp>
        <p:nvSpPr>
          <p:cNvPr id="9" name="מציין מיקום תוכן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A5BF-F46F-4C5B-8E72-8B425DC230EF}" type="datetimeFigureOut">
              <a:rPr lang="he-IL" smtClean="0"/>
              <a:t>ט'/אלול/תשע"ח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A2722-3F61-4D3F-9DC8-3663F68F5334}" type="slidenum">
              <a:rPr lang="he-IL" smtClean="0"/>
              <a:t>‹#›</a:t>
            </a:fld>
            <a:endParaRPr lang="he-IL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3" name="מציין מיקום תוכן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A5BF-F46F-4C5B-8E72-8B425DC230EF}" type="datetimeFigureOut">
              <a:rPr lang="he-IL" smtClean="0"/>
              <a:t>ט'/אלול/תשע"ח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A2722-3F61-4D3F-9DC8-3663F68F5334}" type="slidenum">
              <a:rPr lang="he-IL" smtClean="0"/>
              <a:t>‹#›</a:t>
            </a:fld>
            <a:endParaRPr lang="he-IL"/>
          </a:p>
        </p:txBody>
      </p:sp>
      <p:sp>
        <p:nvSpPr>
          <p:cNvPr id="6" name="משולש שווה שוקיים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A5BF-F46F-4C5B-8E72-8B425DC230EF}" type="datetimeFigureOut">
              <a:rPr lang="he-IL" smtClean="0"/>
              <a:t>ט'/אלול/תשע"ח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A2722-3F61-4D3F-9DC8-3663F68F5334}" type="slidenum">
              <a:rPr lang="he-IL" smtClean="0"/>
              <a:t>‹#›</a:t>
            </a:fld>
            <a:endParaRPr lang="he-IL"/>
          </a:p>
        </p:txBody>
      </p:sp>
      <p:sp>
        <p:nvSpPr>
          <p:cNvPr id="5" name="מחבר ישר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משולש שווה שוקיים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A5BF-F46F-4C5B-8E72-8B425DC230EF}" type="datetimeFigureOut">
              <a:rPr lang="he-IL" smtClean="0"/>
              <a:t>ט'/אלול/תשע"ח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A2722-3F61-4D3F-9DC8-3663F68F5334}" type="slidenum">
              <a:rPr lang="he-IL" smtClean="0"/>
              <a:t>‹#›</a:t>
            </a:fld>
            <a:endParaRPr lang="he-IL"/>
          </a:p>
        </p:txBody>
      </p:sp>
      <p:sp>
        <p:nvSpPr>
          <p:cNvPr id="8" name="מחבר ישר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מחבר ישר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משולש שווה שוקיים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ציין מיקום תוכן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A5BF-F46F-4C5B-8E72-8B425DC230EF}" type="datetimeFigureOut">
              <a:rPr lang="he-IL" smtClean="0"/>
              <a:t>ט'/אלול/תשע"ח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A2722-3F61-4D3F-9DC8-3663F68F5334}" type="slidenum">
              <a:rPr lang="he-IL" smtClean="0"/>
              <a:t>‹#›</a:t>
            </a:fld>
            <a:endParaRPr lang="he-IL"/>
          </a:p>
        </p:txBody>
      </p:sp>
      <p:sp>
        <p:nvSpPr>
          <p:cNvPr id="8" name="מחבר ישר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משולש שווה שוקיים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מלבן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מציין מיקום של כותרת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58DA5BF-F46F-4C5B-8E72-8B425DC230EF}" type="datetimeFigureOut">
              <a:rPr lang="he-IL" smtClean="0"/>
              <a:t>ט'/אלול/תשע"ח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23" name="מציין מיקום של מספר שקופית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6A2722-3F61-4D3F-9DC8-3663F68F5334}" type="slidenum">
              <a:rPr lang="he-IL" smtClean="0"/>
              <a:t>‹#›</a:t>
            </a:fld>
            <a:endParaRPr lang="he-IL"/>
          </a:p>
        </p:txBody>
      </p:sp>
      <p:sp>
        <p:nvSpPr>
          <p:cNvPr id="28" name="מחבר ישר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מחבר ישר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משולש שווה שוקיים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1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r" rtl="1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r" rtl="1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55576" y="116633"/>
            <a:ext cx="8092008" cy="1080120"/>
          </a:xfrm>
        </p:spPr>
        <p:txBody>
          <a:bodyPr>
            <a:normAutofit/>
          </a:bodyPr>
          <a:lstStyle/>
          <a:p>
            <a:pPr algn="ctr"/>
            <a:r>
              <a:rPr lang="he-IL" sz="4800" dirty="0" smtClean="0">
                <a:solidFill>
                  <a:srgbClr val="0070C0"/>
                </a:solidFill>
              </a:rPr>
              <a:t>אירוע פתיחת שנה במושב </a:t>
            </a:r>
            <a:r>
              <a:rPr lang="he-IL" sz="4800" dirty="0" err="1" smtClean="0">
                <a:solidFill>
                  <a:srgbClr val="0070C0"/>
                </a:solidFill>
              </a:rPr>
              <a:t>ירקונה</a:t>
            </a:r>
            <a:endParaRPr lang="he-IL" sz="4800" dirty="0">
              <a:solidFill>
                <a:srgbClr val="0070C0"/>
              </a:solidFill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31640" y="980728"/>
            <a:ext cx="7344816" cy="2664296"/>
          </a:xfrm>
        </p:spPr>
        <p:txBody>
          <a:bodyPr>
            <a:normAutofit lnSpcReduction="10000"/>
          </a:bodyPr>
          <a:lstStyle/>
          <a:p>
            <a:pPr algn="ctr"/>
            <a:r>
              <a:rPr lang="he-IL" dirty="0" smtClean="0">
                <a:solidFill>
                  <a:schemeClr val="accent1">
                    <a:lumMod val="75000"/>
                  </a:schemeClr>
                </a:solidFill>
              </a:rPr>
              <a:t>ביום שבת ה - 1.9.18בשעה 16:30</a:t>
            </a:r>
          </a:p>
          <a:p>
            <a:pPr algn="ctr"/>
            <a:r>
              <a:rPr lang="he-IL" dirty="0" smtClean="0">
                <a:solidFill>
                  <a:schemeClr val="accent1">
                    <a:lumMod val="75000"/>
                  </a:schemeClr>
                </a:solidFill>
              </a:rPr>
              <a:t>נתאסף כולנו לאירוע מיוחד לקבלת השנה החדשה. </a:t>
            </a:r>
          </a:p>
          <a:p>
            <a:pPr algn="ctr"/>
            <a:r>
              <a:rPr lang="he-IL" dirty="0" smtClean="0">
                <a:solidFill>
                  <a:schemeClr val="accent1">
                    <a:lumMod val="75000"/>
                  </a:schemeClr>
                </a:solidFill>
              </a:rPr>
              <a:t>- נכין פצצות זרעים</a:t>
            </a:r>
          </a:p>
          <a:p>
            <a:pPr algn="ctr"/>
            <a:r>
              <a:rPr lang="he-IL" dirty="0" smtClean="0">
                <a:solidFill>
                  <a:schemeClr val="accent1">
                    <a:lumMod val="75000"/>
                  </a:schemeClr>
                </a:solidFill>
              </a:rPr>
              <a:t>- נמחזר נייר ונכין ניירות זרעים</a:t>
            </a:r>
          </a:p>
          <a:p>
            <a:pPr algn="ctr"/>
            <a:r>
              <a:rPr lang="he-IL" dirty="0" smtClean="0">
                <a:solidFill>
                  <a:schemeClr val="accent1">
                    <a:lumMod val="75000"/>
                  </a:schemeClr>
                </a:solidFill>
              </a:rPr>
              <a:t>- נלמד לטוות על גלגל טווייה מהאגדות.</a:t>
            </a:r>
          </a:p>
          <a:p>
            <a:pPr algn="ctr"/>
            <a:r>
              <a:rPr lang="he-IL" dirty="0" smtClean="0">
                <a:solidFill>
                  <a:schemeClr val="accent1">
                    <a:lumMod val="75000"/>
                  </a:schemeClr>
                </a:solidFill>
              </a:rPr>
              <a:t>הפעם בגדי החג יישארו בארון</a:t>
            </a:r>
          </a:p>
          <a:p>
            <a:pPr algn="ctr"/>
            <a:r>
              <a:rPr lang="he-IL" dirty="0" smtClean="0">
                <a:solidFill>
                  <a:schemeClr val="accent1">
                    <a:lumMod val="75000"/>
                  </a:schemeClr>
                </a:solidFill>
              </a:rPr>
              <a:t>אך נשמח שתביאו אתכם את אווירת החג במקום.</a:t>
            </a:r>
          </a:p>
          <a:p>
            <a:endParaRPr lang="he-IL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he-IL" dirty="0" smtClean="0"/>
          </a:p>
          <a:p>
            <a:endParaRPr lang="he-I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645024"/>
            <a:ext cx="2448272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645024"/>
            <a:ext cx="2232248" cy="1296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648236"/>
            <a:ext cx="2448272" cy="1292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מלבן 3"/>
          <p:cNvSpPr/>
          <p:nvPr/>
        </p:nvSpPr>
        <p:spPr>
          <a:xfrm>
            <a:off x="1115616" y="5085184"/>
            <a:ext cx="712879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dirty="0" smtClean="0">
                <a:solidFill>
                  <a:schemeClr val="accent1">
                    <a:lumMod val="75000"/>
                  </a:schemeClr>
                </a:solidFill>
              </a:rPr>
              <a:t>כל משפחה מתבקשת להביא כיבוד קל, רשימה תופץ בהמשך.</a:t>
            </a:r>
          </a:p>
          <a:p>
            <a:pPr algn="ctr"/>
            <a:endParaRPr lang="he-IL" dirty="0" smtClean="0">
              <a:solidFill>
                <a:srgbClr val="FF0000"/>
              </a:solidFill>
            </a:endParaRPr>
          </a:p>
          <a:p>
            <a:pPr algn="ctr"/>
            <a:endParaRPr lang="he-IL" dirty="0" smtClean="0">
              <a:solidFill>
                <a:srgbClr val="FF0000"/>
              </a:solidFill>
            </a:endParaRPr>
          </a:p>
          <a:p>
            <a:pPr algn="ctr"/>
            <a:r>
              <a:rPr lang="he-IL" dirty="0" smtClean="0">
                <a:solidFill>
                  <a:srgbClr val="FF0000"/>
                </a:solidFill>
              </a:rPr>
              <a:t>חג שמח, </a:t>
            </a:r>
          </a:p>
          <a:p>
            <a:pPr algn="ctr"/>
            <a:r>
              <a:rPr lang="he-IL" dirty="0" smtClean="0">
                <a:solidFill>
                  <a:srgbClr val="FF0000"/>
                </a:solidFill>
              </a:rPr>
              <a:t>נשמח לראות את כולכם ועדת תרבות</a:t>
            </a:r>
            <a:endParaRPr lang="he-I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3588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מקור">
  <a:themeElements>
    <a:clrScheme name="מקור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מקור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מקור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32</TotalTime>
  <Words>71</Words>
  <Application>Microsoft Office PowerPoint</Application>
  <PresentationFormat>‫הצגה על המסך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מקור</vt:lpstr>
      <vt:lpstr>אירוע פתיחת שנה במושב ירקונה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ארוע פתיחת שנה במושב ירקונה</dc:title>
  <dc:creator>סיגל</dc:creator>
  <cp:lastModifiedBy>סיגל</cp:lastModifiedBy>
  <cp:revision>4</cp:revision>
  <dcterms:created xsi:type="dcterms:W3CDTF">2018-08-20T13:21:03Z</dcterms:created>
  <dcterms:modified xsi:type="dcterms:W3CDTF">2018-08-20T13:53:34Z</dcterms:modified>
</cp:coreProperties>
</file>