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1766" y="-5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58DA5BF-F46F-4C5B-8E72-8B425DC230EF}" type="datetimeFigureOut">
              <a:rPr lang="he-IL" smtClean="0"/>
              <a:t>ט'/אלול/תשע"ח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6A2722-3F61-4D3F-9DC8-3663F68F5334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8092008" cy="1080120"/>
          </a:xfrm>
        </p:spPr>
        <p:txBody>
          <a:bodyPr>
            <a:normAutofit/>
          </a:bodyPr>
          <a:lstStyle/>
          <a:p>
            <a:pPr algn="ctr"/>
            <a:r>
              <a:rPr lang="he-IL" sz="4800" dirty="0" smtClean="0">
                <a:solidFill>
                  <a:srgbClr val="0070C0"/>
                </a:solidFill>
              </a:rPr>
              <a:t>אירוע פתיחת שנה במושב </a:t>
            </a:r>
            <a:r>
              <a:rPr lang="he-IL" sz="4800" dirty="0" err="1" smtClean="0">
                <a:solidFill>
                  <a:srgbClr val="0070C0"/>
                </a:solidFill>
              </a:rPr>
              <a:t>ירקונה</a:t>
            </a:r>
            <a:endParaRPr lang="he-IL" sz="4800" dirty="0">
              <a:solidFill>
                <a:srgbClr val="0070C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31640" y="980728"/>
            <a:ext cx="7344816" cy="2664296"/>
          </a:xfrm>
        </p:spPr>
        <p:txBody>
          <a:bodyPr>
            <a:normAutofit lnSpcReduction="10000"/>
          </a:bodyPr>
          <a:lstStyle/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ביום שבת ה - 1.9.18בשעה 16:30</a:t>
            </a:r>
          </a:p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נתאסף כולנו לאירוע מיוחד לקבלת השנה החדשה. </a:t>
            </a:r>
          </a:p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- נכין פצצות זרעים</a:t>
            </a:r>
          </a:p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- נמחזר נייר ונכין ניירות זרעים</a:t>
            </a:r>
          </a:p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- נלמד לטוות על גלגל טווייה מהאגדות.</a:t>
            </a:r>
          </a:p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הפעם בגדי החג יישארו בארון</a:t>
            </a:r>
          </a:p>
          <a:p>
            <a:pPr algn="ctr"/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אך נשמח שתביאו אתכם את אווירת החג במקום.</a:t>
            </a:r>
          </a:p>
          <a:p>
            <a:endParaRPr lang="he-IL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e-IL" dirty="0" smtClean="0"/>
          </a:p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244827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5024"/>
            <a:ext cx="2232248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8236"/>
            <a:ext cx="2448272" cy="129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מלבן 3"/>
          <p:cNvSpPr/>
          <p:nvPr/>
        </p:nvSpPr>
        <p:spPr>
          <a:xfrm>
            <a:off x="1115616" y="5085184"/>
            <a:ext cx="7128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chemeClr val="accent1">
                    <a:lumMod val="75000"/>
                  </a:schemeClr>
                </a:solidFill>
              </a:rPr>
              <a:t>כל משפחה מתבקשת להביא כיבוד קל, רשימה תופץ בהמשך.</a:t>
            </a:r>
          </a:p>
          <a:p>
            <a:pPr algn="ctr"/>
            <a:endParaRPr lang="he-IL" dirty="0" smtClean="0">
              <a:solidFill>
                <a:srgbClr val="FF0000"/>
              </a:solidFill>
            </a:endParaRPr>
          </a:p>
          <a:p>
            <a:pPr algn="ctr"/>
            <a:endParaRPr lang="he-IL" dirty="0" smtClean="0">
              <a:solidFill>
                <a:srgbClr val="FF0000"/>
              </a:solidFill>
            </a:endParaRP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חג שמח, </a:t>
            </a:r>
          </a:p>
          <a:p>
            <a:pPr algn="ctr"/>
            <a:r>
              <a:rPr lang="he-IL" dirty="0" smtClean="0">
                <a:solidFill>
                  <a:srgbClr val="FF0000"/>
                </a:solidFill>
              </a:rPr>
              <a:t>נשמח לראות את כולכם ועדת תרבות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58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</TotalTime>
  <Words>71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מקור</vt:lpstr>
      <vt:lpstr>אירוע פתיחת שנה במושב ירקונה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ארוע פתיחת שנה במושב ירקונה</dc:title>
  <dc:creator>סיגל</dc:creator>
  <cp:lastModifiedBy>סיגל</cp:lastModifiedBy>
  <cp:revision>4</cp:revision>
  <dcterms:created xsi:type="dcterms:W3CDTF">2018-08-20T13:21:03Z</dcterms:created>
  <dcterms:modified xsi:type="dcterms:W3CDTF">2018-08-20T13:53:34Z</dcterms:modified>
</cp:coreProperties>
</file>