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4" d="100"/>
          <a:sy n="84" d="100"/>
        </p:scale>
        <p:origin x="-160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C0788-7686-41FF-BF94-8BEB241744D2}" type="datetimeFigureOut">
              <a:rPr lang="he-IL" smtClean="0"/>
              <a:pPr/>
              <a:t>ט"ו/שבט/תשע"ז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6990A-BF00-4533-830D-ADE18AB80CD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C0788-7686-41FF-BF94-8BEB241744D2}" type="datetimeFigureOut">
              <a:rPr lang="he-IL" smtClean="0"/>
              <a:pPr/>
              <a:t>ט"ו/שבט/תשע"ז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6990A-BF00-4533-830D-ADE18AB80CD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C0788-7686-41FF-BF94-8BEB241744D2}" type="datetimeFigureOut">
              <a:rPr lang="he-IL" smtClean="0"/>
              <a:pPr/>
              <a:t>ט"ו/שבט/תשע"ז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6990A-BF00-4533-830D-ADE18AB80CD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C0788-7686-41FF-BF94-8BEB241744D2}" type="datetimeFigureOut">
              <a:rPr lang="he-IL" smtClean="0"/>
              <a:pPr/>
              <a:t>ט"ו/שבט/תשע"ז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6990A-BF00-4533-830D-ADE18AB80CD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C0788-7686-41FF-BF94-8BEB241744D2}" type="datetimeFigureOut">
              <a:rPr lang="he-IL" smtClean="0"/>
              <a:pPr/>
              <a:t>ט"ו/שבט/תשע"ז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6990A-BF00-4533-830D-ADE18AB80CD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C0788-7686-41FF-BF94-8BEB241744D2}" type="datetimeFigureOut">
              <a:rPr lang="he-IL" smtClean="0"/>
              <a:pPr/>
              <a:t>ט"ו/שבט/תשע"ז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6990A-BF00-4533-830D-ADE18AB80CD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C0788-7686-41FF-BF94-8BEB241744D2}" type="datetimeFigureOut">
              <a:rPr lang="he-IL" smtClean="0"/>
              <a:pPr/>
              <a:t>ט"ו/שבט/תשע"ז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6990A-BF00-4533-830D-ADE18AB80CD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C0788-7686-41FF-BF94-8BEB241744D2}" type="datetimeFigureOut">
              <a:rPr lang="he-IL" smtClean="0"/>
              <a:pPr/>
              <a:t>ט"ו/שבט/תשע"ז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6990A-BF00-4533-830D-ADE18AB80CD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C0788-7686-41FF-BF94-8BEB241744D2}" type="datetimeFigureOut">
              <a:rPr lang="he-IL" smtClean="0"/>
              <a:pPr/>
              <a:t>ט"ו/שבט/תשע"ז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6990A-BF00-4533-830D-ADE18AB80CD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C0788-7686-41FF-BF94-8BEB241744D2}" type="datetimeFigureOut">
              <a:rPr lang="he-IL" smtClean="0"/>
              <a:pPr/>
              <a:t>ט"ו/שבט/תשע"ז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6990A-BF00-4533-830D-ADE18AB80CD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C0788-7686-41FF-BF94-8BEB241744D2}" type="datetimeFigureOut">
              <a:rPr lang="he-IL" smtClean="0"/>
              <a:pPr/>
              <a:t>ט"ו/שבט/תשע"ז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6990A-BF00-4533-830D-ADE18AB80CD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9C0788-7686-41FF-BF94-8BEB241744D2}" type="datetimeFigureOut">
              <a:rPr lang="he-IL" smtClean="0"/>
              <a:pPr/>
              <a:t>ט"ו/שבט/תשע"ז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6990A-BF00-4533-830D-ADE18AB80CD6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e-IL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"/>
            <a:ext cx="4572000" cy="4509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81525" y="4509120"/>
            <a:ext cx="4562475" cy="2348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ounded Rectangle 7"/>
          <p:cNvSpPr/>
          <p:nvPr/>
        </p:nvSpPr>
        <p:spPr>
          <a:xfrm>
            <a:off x="0" y="0"/>
            <a:ext cx="4572000" cy="685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b="1" dirty="0" smtClean="0">
                <a:solidFill>
                  <a:schemeClr val="bg1"/>
                </a:solidFill>
                <a:latin typeface="Aharoni" pitchFamily="2" charset="-79"/>
                <a:cs typeface="+mj-cs"/>
              </a:rPr>
              <a:t>ההצגה </a:t>
            </a:r>
            <a:endParaRPr lang="he-IL" sz="2800" b="1" dirty="0" smtClean="0">
              <a:solidFill>
                <a:schemeClr val="bg1"/>
              </a:solidFill>
              <a:latin typeface="Aharoni" pitchFamily="2" charset="-79"/>
              <a:cs typeface="+mj-cs"/>
            </a:endParaRPr>
          </a:p>
          <a:p>
            <a:pPr algn="ctr"/>
            <a:r>
              <a:rPr lang="he-IL" sz="2800" b="1" dirty="0" smtClean="0">
                <a:solidFill>
                  <a:schemeClr val="bg1"/>
                </a:solidFill>
                <a:latin typeface="Aharoni" pitchFamily="2" charset="-79"/>
                <a:cs typeface="+mj-cs"/>
              </a:rPr>
              <a:t>" בגדי המלך החדשים " תתקיים </a:t>
            </a:r>
            <a:r>
              <a:rPr lang="he-IL" sz="2800" b="1" dirty="0" smtClean="0">
                <a:solidFill>
                  <a:schemeClr val="bg1"/>
                </a:solidFill>
                <a:latin typeface="Aharoni" pitchFamily="2" charset="-79"/>
                <a:cs typeface="+mj-cs"/>
              </a:rPr>
              <a:t>ביום </a:t>
            </a:r>
          </a:p>
          <a:p>
            <a:pPr algn="ctr"/>
            <a:r>
              <a:rPr lang="he-IL" sz="2800" b="1" dirty="0" smtClean="0">
                <a:solidFill>
                  <a:schemeClr val="bg1"/>
                </a:solidFill>
                <a:latin typeface="Aharoni" pitchFamily="2" charset="-79"/>
                <a:cs typeface="+mj-cs"/>
              </a:rPr>
              <a:t>רביעי ה-22.2.17 </a:t>
            </a:r>
          </a:p>
          <a:p>
            <a:pPr algn="ctr"/>
            <a:r>
              <a:rPr lang="he-IL" sz="2800" b="1" dirty="0" smtClean="0">
                <a:solidFill>
                  <a:schemeClr val="bg1"/>
                </a:solidFill>
                <a:latin typeface="Aharoni" pitchFamily="2" charset="-79"/>
                <a:cs typeface="+mj-cs"/>
              </a:rPr>
              <a:t>בשעה 17:30 בבית העם </a:t>
            </a:r>
          </a:p>
          <a:p>
            <a:pPr algn="ctr"/>
            <a:endParaRPr lang="he-IL" sz="2000" b="1" dirty="0">
              <a:solidFill>
                <a:schemeClr val="bg1"/>
              </a:solidFill>
              <a:latin typeface="Aharoni" pitchFamily="2" charset="-79"/>
              <a:cs typeface="+mj-cs"/>
            </a:endParaRPr>
          </a:p>
          <a:p>
            <a:pPr algn="ctr"/>
            <a:r>
              <a:rPr lang="he-IL" b="1" dirty="0" smtClean="0">
                <a:solidFill>
                  <a:schemeClr val="bg1"/>
                </a:solidFill>
                <a:latin typeface="Aharoni" pitchFamily="2" charset="-79"/>
                <a:cs typeface="+mj-cs"/>
              </a:rPr>
              <a:t>ההצגה מיועדת לגילאים 3-7 </a:t>
            </a:r>
          </a:p>
          <a:p>
            <a:pPr algn="ctr"/>
            <a:r>
              <a:rPr lang="he-IL" b="1" dirty="0" smtClean="0">
                <a:solidFill>
                  <a:schemeClr val="bg1"/>
                </a:solidFill>
                <a:latin typeface="Aharoni" pitchFamily="2" charset="-79"/>
                <a:cs typeface="+mj-cs"/>
              </a:rPr>
              <a:t>( גם גדולים או קטנים יותר יוכלו להנות...) </a:t>
            </a:r>
          </a:p>
          <a:p>
            <a:pPr algn="ctr"/>
            <a:endParaRPr lang="he-IL" b="1" dirty="0">
              <a:solidFill>
                <a:schemeClr val="bg1"/>
              </a:solidFill>
              <a:latin typeface="Aharoni" pitchFamily="2" charset="-79"/>
              <a:cs typeface="+mj-cs"/>
            </a:endParaRPr>
          </a:p>
          <a:p>
            <a:pPr algn="ctr"/>
            <a:r>
              <a:rPr lang="he-IL" b="1" dirty="0" smtClean="0">
                <a:solidFill>
                  <a:schemeClr val="bg1"/>
                </a:solidFill>
                <a:latin typeface="Aharoni" pitchFamily="2" charset="-79"/>
                <a:cs typeface="+mj-cs"/>
              </a:rPr>
              <a:t>* נבקשכם להימנע מלאכול בזמן </a:t>
            </a:r>
            <a:r>
              <a:rPr lang="he-IL" b="1" smtClean="0">
                <a:solidFill>
                  <a:schemeClr val="bg1"/>
                </a:solidFill>
                <a:latin typeface="Aharoni" pitchFamily="2" charset="-79"/>
                <a:cs typeface="+mj-cs"/>
              </a:rPr>
              <a:t>ההצגה </a:t>
            </a:r>
            <a:endParaRPr lang="he-IL" b="1" dirty="0" smtClean="0">
              <a:solidFill>
                <a:schemeClr val="bg1"/>
              </a:solidFill>
              <a:latin typeface="Aharoni" pitchFamily="2" charset="-79"/>
              <a:cs typeface="+mj-cs"/>
            </a:endParaRPr>
          </a:p>
        </p:txBody>
      </p:sp>
      <p:pic>
        <p:nvPicPr>
          <p:cNvPr id="10" name="Picture 3" descr="G:\ועדת תרבות לגיל הרך\banner (1)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80709"/>
          <a:stretch/>
        </p:blipFill>
        <p:spPr bwMode="auto">
          <a:xfrm>
            <a:off x="251520" y="188640"/>
            <a:ext cx="939800" cy="100186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2166</TotalTime>
  <Words>33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Tsipi</dc:creator>
  <cp:lastModifiedBy>Tsipi</cp:lastModifiedBy>
  <cp:revision>3</cp:revision>
  <dcterms:created xsi:type="dcterms:W3CDTF">2017-02-08T08:27:47Z</dcterms:created>
  <dcterms:modified xsi:type="dcterms:W3CDTF">2017-02-13T06:03:49Z</dcterms:modified>
</cp:coreProperties>
</file>