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56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232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25700E-A092-4A92-B1CE-FC26AA5BF317}" type="datetimeFigureOut">
              <a:rPr lang="he-IL" smtClean="0"/>
              <a:pPr/>
              <a:t>ט"ז/אלול/תשע"ה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E3BFDC-160C-430A-9625-9A363064E8F8}" type="slidenum">
              <a:rPr lang="he-IL" smtClean="0"/>
              <a:pPr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6" name="Picture 14" descr="תמונה קשורה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8" y="5357818"/>
            <a:ext cx="898526" cy="898527"/>
          </a:xfrm>
          <a:prstGeom prst="rect">
            <a:avLst/>
          </a:prstGeom>
          <a:noFill/>
        </p:spPr>
      </p:pic>
      <p:pic>
        <p:nvPicPr>
          <p:cNvPr id="5" name="Picture 2" descr="תוצאת תמונה עבור הפנינג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8" y="-32"/>
            <a:ext cx="1928826" cy="2428860"/>
          </a:xfrm>
          <a:prstGeom prst="rect">
            <a:avLst/>
          </a:prstGeom>
          <a:noFill/>
        </p:spPr>
      </p:pic>
      <p:pic>
        <p:nvPicPr>
          <p:cNvPr id="13314" name="Picture 2" descr="תוצאת תמונה עבור הפנינג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000240" cy="242886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42" y="214283"/>
            <a:ext cx="6085191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100" b="0" dirty="0" smtClean="0"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  <a:t>בס"ד </a:t>
            </a:r>
            <a:r>
              <a:rPr lang="he-IL" sz="4000" b="0" dirty="0" smtClean="0"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  <a:t>            </a:t>
            </a:r>
            <a:br>
              <a:rPr lang="he-IL" sz="4000" b="0" dirty="0" smtClean="0"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</a:br>
            <a:r>
              <a:rPr lang="he-IL" sz="44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  <a:t>הפנינג פתיחת שנת </a:t>
            </a:r>
            <a:br>
              <a:rPr lang="he-IL" sz="44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</a:br>
            <a:r>
              <a:rPr lang="he-IL" sz="44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BN Sharon New" pitchFamily="2" charset="-79"/>
                <a:cs typeface="BN Sharon New" pitchFamily="2" charset="-79"/>
              </a:rPr>
              <a:t>      הפעילות של מועדון חב"ד</a:t>
            </a:r>
            <a:r>
              <a:rPr lang="he-IL" sz="4400" dirty="0" smtClean="0">
                <a:ln>
                  <a:solidFill>
                    <a:schemeClr val="accent1"/>
                  </a:solidFill>
                </a:ln>
              </a:rPr>
              <a:t> </a:t>
            </a:r>
            <a:endParaRPr lang="he-IL" sz="4400" dirty="0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66" y="2643174"/>
            <a:ext cx="6286544" cy="4857784"/>
          </a:xfrm>
        </p:spPr>
        <p:txBody>
          <a:bodyPr>
            <a:noAutofit/>
          </a:bodyPr>
          <a:lstStyle/>
          <a:p>
            <a:pPr algn="ctr"/>
            <a:r>
              <a:rPr lang="he-IL" sz="2800" dirty="0" smtClean="0">
                <a:latin typeface="BN Sharon New" pitchFamily="2" charset="-79"/>
                <a:cs typeface="BN Sharon New" pitchFamily="2" charset="-79"/>
              </a:rPr>
              <a:t>כל ילדי כפר אחים מוזמנים לארוע השקת  </a:t>
            </a:r>
          </a:p>
          <a:p>
            <a:pPr algn="ctr"/>
            <a:r>
              <a:rPr lang="he-IL" sz="2800" dirty="0" smtClean="0">
                <a:latin typeface="BN Sharon New" pitchFamily="2" charset="-79"/>
                <a:cs typeface="BN Sharon New" pitchFamily="2" charset="-79"/>
              </a:rPr>
              <a:t>הפעילות לשנת תשע"ו</a:t>
            </a:r>
          </a:p>
          <a:p>
            <a:pPr algn="ctr"/>
            <a:r>
              <a:rPr lang="he-IL" sz="2800" dirty="0" smtClean="0">
                <a:latin typeface="BN Sharon New" pitchFamily="2" charset="-79"/>
                <a:cs typeface="BN Sharon New" pitchFamily="2" charset="-79"/>
              </a:rPr>
              <a:t>ביום חמישי 3.9.15 בשעה 17:00 בבית העם </a:t>
            </a:r>
          </a:p>
          <a:p>
            <a:pPr algn="ctr">
              <a:lnSpc>
                <a:spcPct val="150000"/>
              </a:lnSpc>
            </a:pPr>
            <a:r>
              <a:rPr lang="he-IL" sz="2400" dirty="0" smtClean="0">
                <a:latin typeface="BN Sharon New" pitchFamily="2" charset="-79"/>
                <a:cs typeface="BN Sharon New" pitchFamily="2" charset="-79"/>
              </a:rPr>
              <a:t>בתוכנית - </a:t>
            </a:r>
          </a:p>
          <a:p>
            <a:pPr algn="ctr">
              <a:buFont typeface="Wingdings" pitchFamily="2" charset="2"/>
              <a:buChar char="v"/>
            </a:pPr>
            <a:r>
              <a:rPr lang="he-IL" sz="2400" dirty="0" smtClean="0">
                <a:latin typeface="BN Sharon New" pitchFamily="2" charset="-79"/>
                <a:cs typeface="BN Sharon New" pitchFamily="2" charset="-79"/>
              </a:rPr>
              <a:t>היכרות עם מדריכות המועדון </a:t>
            </a:r>
          </a:p>
          <a:p>
            <a:pPr algn="ctr">
              <a:buFont typeface="Wingdings" pitchFamily="2" charset="2"/>
              <a:buChar char="v"/>
            </a:pPr>
            <a:r>
              <a:rPr lang="he-IL" sz="2400" dirty="0" smtClean="0">
                <a:latin typeface="BN Sharon New" pitchFamily="2" charset="-79"/>
                <a:cs typeface="BN Sharon New" pitchFamily="2" charset="-79"/>
              </a:rPr>
              <a:t>פעילות חגיגית לתחילת השנה </a:t>
            </a:r>
          </a:p>
          <a:p>
            <a:pPr algn="ctr">
              <a:buFont typeface="Wingdings" pitchFamily="2" charset="2"/>
              <a:buChar char="v"/>
            </a:pPr>
            <a:r>
              <a:rPr lang="he-IL" sz="2400" dirty="0" smtClean="0">
                <a:latin typeface="BN Sharon New" pitchFamily="2" charset="-79"/>
                <a:cs typeface="BN Sharon New" pitchFamily="2" charset="-79"/>
              </a:rPr>
              <a:t>סדנת דרבוקות מקפיצה- </a:t>
            </a:r>
          </a:p>
          <a:p>
            <a:pPr algn="ctr"/>
            <a:r>
              <a:rPr lang="he-IL" sz="2400" dirty="0" smtClean="0">
                <a:latin typeface="BN Sharon New" pitchFamily="2" charset="-79"/>
                <a:cs typeface="BN Sharon New" pitchFamily="2" charset="-79"/>
              </a:rPr>
              <a:t>וחשיפה לחוג השנתי אשר יתקיים במהלך השנה בחסות מועדון חב"ד </a:t>
            </a:r>
          </a:p>
          <a:p>
            <a:r>
              <a:rPr lang="he-IL" sz="3200" i="1" dirty="0" smtClean="0">
                <a:latin typeface="BN Sharon New" pitchFamily="2" charset="-79"/>
                <a:cs typeface="BN Sharon New" pitchFamily="2" charset="-79"/>
              </a:rPr>
              <a:t>    </a:t>
            </a:r>
          </a:p>
          <a:p>
            <a:r>
              <a:rPr lang="he-IL" sz="3200" i="1" dirty="0" smtClean="0">
                <a:latin typeface="BN Sharon New" pitchFamily="2" charset="-79"/>
                <a:cs typeface="BN Sharon New" pitchFamily="2" charset="-79"/>
              </a:rPr>
              <a:t>	כל הילדים מגיעים - </a:t>
            </a:r>
          </a:p>
          <a:p>
            <a:r>
              <a:rPr lang="he-IL" sz="3200" i="1" dirty="0" smtClean="0">
                <a:latin typeface="BN Sharon New" pitchFamily="2" charset="-79"/>
                <a:cs typeface="BN Sharon New" pitchFamily="2" charset="-79"/>
              </a:rPr>
              <a:t>			כי מי שלא בא מפסיד</a:t>
            </a:r>
            <a:endParaRPr lang="he-IL" sz="3200" i="1" dirty="0">
              <a:latin typeface="BN Sharon New" pitchFamily="2" charset="-79"/>
              <a:cs typeface="BN Sharon New" pitchFamily="2" charset="-79"/>
            </a:endParaRPr>
          </a:p>
        </p:txBody>
      </p:sp>
      <p:sp>
        <p:nvSpPr>
          <p:cNvPr id="13316" name="AutoShape 4" descr="תוצאת תמונה עבור בלונים"/>
          <p:cNvSpPr>
            <a:spLocks noChangeAspect="1" noChangeArrowheads="1"/>
          </p:cNvSpPr>
          <p:nvPr/>
        </p:nvSpPr>
        <p:spPr bwMode="auto">
          <a:xfrm>
            <a:off x="6640513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18" name="AutoShape 6" descr="תוצאת תמונה עבור בלונים"/>
          <p:cNvSpPr>
            <a:spLocks noChangeAspect="1" noChangeArrowheads="1"/>
          </p:cNvSpPr>
          <p:nvPr/>
        </p:nvSpPr>
        <p:spPr bwMode="auto">
          <a:xfrm>
            <a:off x="6640513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20" name="AutoShape 8" descr="תוצאת תמונה עבור בלונים"/>
          <p:cNvSpPr>
            <a:spLocks noChangeAspect="1" noChangeArrowheads="1"/>
          </p:cNvSpPr>
          <p:nvPr/>
        </p:nvSpPr>
        <p:spPr bwMode="auto">
          <a:xfrm>
            <a:off x="6640513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3322" name="AutoShape 10" descr="תוצאת תמונה עבור בלונים"/>
          <p:cNvSpPr>
            <a:spLocks noChangeAspect="1" noChangeArrowheads="1"/>
          </p:cNvSpPr>
          <p:nvPr/>
        </p:nvSpPr>
        <p:spPr bwMode="auto">
          <a:xfrm>
            <a:off x="6640513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3324" name="Picture 12" descr="תמונה קשורה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708901">
            <a:off x="269693" y="4895691"/>
            <a:ext cx="1158615" cy="1223819"/>
          </a:xfrm>
          <a:prstGeom prst="rect">
            <a:avLst/>
          </a:prstGeom>
          <a:noFill/>
        </p:spPr>
      </p:pic>
      <p:sp>
        <p:nvSpPr>
          <p:cNvPr id="13328" name="AutoShape 16" descr="תוצאת תמונה עבור ילדים"/>
          <p:cNvSpPr>
            <a:spLocks noChangeAspect="1" noChangeArrowheads="1"/>
          </p:cNvSpPr>
          <p:nvPr/>
        </p:nvSpPr>
        <p:spPr bwMode="auto">
          <a:xfrm>
            <a:off x="6640513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3330" name="Picture 18" descr="http://www.berlinerpro.co.il/themes/berlinerpro/img/kids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1942" y="8215338"/>
            <a:ext cx="2409825" cy="735013"/>
          </a:xfrm>
          <a:prstGeom prst="rect">
            <a:avLst/>
          </a:prstGeom>
          <a:noFill/>
        </p:spPr>
      </p:pic>
      <p:pic>
        <p:nvPicPr>
          <p:cNvPr id="15" name="Picture 18" descr="http://www.berlinerpro.co.il/themes/berlinerpro/img/kids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90" y="7286644"/>
            <a:ext cx="2409825" cy="735013"/>
          </a:xfrm>
          <a:prstGeom prst="rect">
            <a:avLst/>
          </a:prstGeom>
          <a:noFill/>
        </p:spPr>
      </p:pic>
      <p:pic>
        <p:nvPicPr>
          <p:cNvPr id="1026" name="Picture 2" descr="C:\Users\Tsipi\Downloads\לוגו נוער מעשים טובים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14620" y="214282"/>
            <a:ext cx="1357322" cy="873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</TotalTime>
  <Words>42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Flow</vt:lpstr>
      <vt:lpstr>בס"ד              הפנינג פתיחת שנת        הפעילות של מועדון חב"ד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הפנינג פתיחת שנת הפעילות  של מועדון חב"ד</dc:title>
  <dc:creator>Tsipi</dc:creator>
  <cp:lastModifiedBy>שלמה</cp:lastModifiedBy>
  <cp:revision>7</cp:revision>
  <dcterms:created xsi:type="dcterms:W3CDTF">2015-08-27T19:52:43Z</dcterms:created>
  <dcterms:modified xsi:type="dcterms:W3CDTF">2015-08-31T05:54:02Z</dcterms:modified>
</cp:coreProperties>
</file>