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B2E6-5D43-4B3B-A672-C6BC600EA0FE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685B-87FD-46C7-AFDC-768F6D025C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342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B2E6-5D43-4B3B-A672-C6BC600EA0FE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685B-87FD-46C7-AFDC-768F6D025C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038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B2E6-5D43-4B3B-A672-C6BC600EA0FE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685B-87FD-46C7-AFDC-768F6D025C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75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B2E6-5D43-4B3B-A672-C6BC600EA0FE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685B-87FD-46C7-AFDC-768F6D025C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9972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B2E6-5D43-4B3B-A672-C6BC600EA0FE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685B-87FD-46C7-AFDC-768F6D025C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456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B2E6-5D43-4B3B-A672-C6BC600EA0FE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685B-87FD-46C7-AFDC-768F6D025C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709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B2E6-5D43-4B3B-A672-C6BC600EA0FE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685B-87FD-46C7-AFDC-768F6D025C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9615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B2E6-5D43-4B3B-A672-C6BC600EA0FE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685B-87FD-46C7-AFDC-768F6D025C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3686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B2E6-5D43-4B3B-A672-C6BC600EA0FE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685B-87FD-46C7-AFDC-768F6D025C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423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B2E6-5D43-4B3B-A672-C6BC600EA0FE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685B-87FD-46C7-AFDC-768F6D025C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479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9B2E6-5D43-4B3B-A672-C6BC600EA0FE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0685B-87FD-46C7-AFDC-768F6D025C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561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9B2E6-5D43-4B3B-A672-C6BC600EA0FE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0685B-87FD-46C7-AFDC-768F6D025CF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40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-252536" y="231870"/>
            <a:ext cx="8352928" cy="1320935"/>
          </a:xfrm>
        </p:spPr>
        <p:txBody>
          <a:bodyPr>
            <a:normAutofit/>
          </a:bodyPr>
          <a:lstStyle/>
          <a:p>
            <a:r>
              <a:rPr lang="he-IL" sz="3100" dirty="0" smtClean="0">
                <a:solidFill>
                  <a:srgbClr val="FF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וועדת תרבות לגיל הרך שמחה להזמינכם להצגה : </a:t>
            </a:r>
            <a:r>
              <a:rPr lang="he-IL" sz="3100" smtClean="0">
                <a:solidFill>
                  <a:srgbClr val="FF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/>
            </a:r>
            <a:br>
              <a:rPr lang="he-IL" sz="3100" smtClean="0">
                <a:solidFill>
                  <a:srgbClr val="FF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</a:br>
            <a:r>
              <a:rPr lang="he-IL" sz="3100" smtClean="0">
                <a:solidFill>
                  <a:srgbClr val="FF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"</a:t>
            </a:r>
            <a:r>
              <a:rPr lang="he-IL" sz="3200" b="1" i="1" smtClean="0">
                <a:solidFill>
                  <a:srgbClr val="FF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פילים </a:t>
            </a:r>
            <a:r>
              <a:rPr lang="he-IL" sz="3200" b="1" i="1" dirty="0" smtClean="0">
                <a:solidFill>
                  <a:srgbClr val="FF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לא רוקדים </a:t>
            </a:r>
            <a:r>
              <a:rPr lang="he-IL" sz="3200" b="1" i="1" smtClean="0">
                <a:solidFill>
                  <a:srgbClr val="FF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בלט </a:t>
            </a:r>
            <a:r>
              <a:rPr lang="he-IL" sz="3200" b="1" i="1" smtClean="0">
                <a:solidFill>
                  <a:srgbClr val="FF0000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!"</a:t>
            </a:r>
            <a:endParaRPr lang="he-IL" sz="3200" b="1" i="1" dirty="0">
              <a:solidFill>
                <a:srgbClr val="FF0000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1027" name="Picture 3" descr="G:\ועדת תרבות לגיל הרך\banner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709"/>
          <a:stretch/>
        </p:blipFill>
        <p:spPr bwMode="auto">
          <a:xfrm>
            <a:off x="7668344" y="19833"/>
            <a:ext cx="1459587" cy="15559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תמונה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02" b="18942"/>
          <a:stretch/>
        </p:blipFill>
        <p:spPr>
          <a:xfrm>
            <a:off x="0" y="1412776"/>
            <a:ext cx="9108909" cy="5355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G:\ועדת תרבות לגיל הרך\פילים_גדית האגדית (1)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687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52" t="88059" r="73925" b="-69"/>
          <a:stretch/>
        </p:blipFill>
        <p:spPr bwMode="auto">
          <a:xfrm>
            <a:off x="7812360" y="5949280"/>
            <a:ext cx="1224136" cy="6808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6" name="TextBox 5"/>
          <p:cNvSpPr txBox="1"/>
          <p:nvPr/>
        </p:nvSpPr>
        <p:spPr>
          <a:xfrm>
            <a:off x="0" y="1450078"/>
            <a:ext cx="2411760" cy="54000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8100">
            <a:solidFill>
              <a:srgbClr val="FF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endParaRPr lang="he-IL" sz="2000" b="1" dirty="0" smtClean="0">
              <a:solidFill>
                <a:schemeClr val="bg1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algn="ctr"/>
            <a:r>
              <a:rPr lang="he-IL" sz="20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מתי</a:t>
            </a:r>
            <a:r>
              <a:rPr lang="he-IL" sz="20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?</a:t>
            </a:r>
          </a:p>
          <a:p>
            <a:pPr algn="ctr"/>
            <a:r>
              <a:rPr lang="he-IL" sz="2000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ביום שלישי  </a:t>
            </a:r>
            <a:r>
              <a:rPr lang="he-IL" sz="2000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-1/3/2016 </a:t>
            </a:r>
            <a:endParaRPr lang="he-IL" sz="2000" dirty="0" smtClean="0">
              <a:solidFill>
                <a:schemeClr val="bg1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algn="ctr"/>
            <a:r>
              <a:rPr lang="he-IL" sz="2000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בשעה 17:00 </a:t>
            </a:r>
          </a:p>
          <a:p>
            <a:pPr algn="ctr"/>
            <a:r>
              <a:rPr lang="he-IL" sz="20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איפה</a:t>
            </a:r>
            <a:r>
              <a:rPr lang="he-IL" sz="20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? </a:t>
            </a:r>
          </a:p>
          <a:p>
            <a:pPr algn="ctr"/>
            <a:r>
              <a:rPr lang="he-IL" sz="2000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בבית העם </a:t>
            </a:r>
          </a:p>
          <a:p>
            <a:pPr algn="ctr"/>
            <a:r>
              <a:rPr lang="he-IL" sz="20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מי ? </a:t>
            </a:r>
          </a:p>
          <a:p>
            <a:pPr algn="ctr"/>
            <a:r>
              <a:rPr lang="he-IL" sz="2000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ההצגה מומלצת לגלאים 3-7</a:t>
            </a:r>
          </a:p>
          <a:p>
            <a:pPr algn="ctr"/>
            <a:r>
              <a:rPr lang="he-IL" sz="20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כמה</a:t>
            </a:r>
            <a:r>
              <a:rPr lang="he-IL" sz="20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? </a:t>
            </a:r>
          </a:p>
          <a:p>
            <a:pPr algn="ctr"/>
            <a:r>
              <a:rPr lang="he-IL" sz="2000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10 ₪ לילד מעל גיל שנתיים  </a:t>
            </a:r>
          </a:p>
          <a:p>
            <a:pPr algn="ctr"/>
            <a:endParaRPr lang="he-IL" sz="2000" b="1" dirty="0" smtClean="0">
              <a:solidFill>
                <a:schemeClr val="bg1"/>
              </a:solidFill>
              <a:latin typeface="Gisha" panose="020B0502040204020203" pitchFamily="34" charset="-79"/>
              <a:cs typeface="Gisha" panose="020B0502040204020203" pitchFamily="34" charset="-79"/>
            </a:endParaRPr>
          </a:p>
          <a:p>
            <a:pPr algn="ctr"/>
            <a:r>
              <a:rPr lang="he-IL" sz="20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* בסיום ההצגה </a:t>
            </a:r>
          </a:p>
          <a:p>
            <a:pPr algn="ctr"/>
            <a:r>
              <a:rPr lang="he-IL" sz="2000" b="1" dirty="0" smtClean="0">
                <a:solidFill>
                  <a:schemeClr val="bg1"/>
                </a:solidFill>
                <a:latin typeface="Gisha" panose="020B0502040204020203" pitchFamily="34" charset="-79"/>
                <a:cs typeface="Gisha" panose="020B0502040204020203" pitchFamily="34" charset="-79"/>
              </a:rPr>
              <a:t>הפתעה לילדים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he-IL" sz="2000" b="1" dirty="0">
              <a:solidFill>
                <a:schemeClr val="bg1"/>
              </a:solidFill>
              <a:cs typeface="Gisha" panose="020B0502040204020203" pitchFamily="34" charset="-79"/>
            </a:endParaRPr>
          </a:p>
          <a:p>
            <a:pPr algn="ctr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2437093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39</Words>
  <Application>Microsoft Office PowerPoint</Application>
  <PresentationFormat>‫הצגה על המסך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וועדת תרבות לגיל הרך שמחה להזמינכם להצגה :  "פילים לא רוקדים בלט !"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וועדת תרבות לגיל הרך  שמחה להזמינכם להצגה : פילים לא רוקדים בלט !</dc:title>
  <dc:creator>user</dc:creator>
  <cp:lastModifiedBy>user</cp:lastModifiedBy>
  <cp:revision>8</cp:revision>
  <dcterms:created xsi:type="dcterms:W3CDTF">2016-01-21T08:15:55Z</dcterms:created>
  <dcterms:modified xsi:type="dcterms:W3CDTF">2016-02-18T18:57:07Z</dcterms:modified>
</cp:coreProperties>
</file>