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1" d="100"/>
          <a:sy n="51" d="100"/>
        </p:scale>
        <p:origin x="-3390" y="-13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314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857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504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180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205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743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31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430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323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803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877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3468-1F45-4835-86DC-696E80B831ED}" type="datetimeFigureOut">
              <a:rPr lang="he-IL" smtClean="0"/>
              <a:pPr/>
              <a:t>כ'/אדר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5333C-611A-42C6-9F9E-75AD82F8AFA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626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5088" y="0"/>
            <a:ext cx="8208912" cy="548680"/>
          </a:xfrm>
        </p:spPr>
        <p:txBody>
          <a:bodyPr>
            <a:noAutofit/>
          </a:bodyPr>
          <a:lstStyle/>
          <a:p>
            <a:r>
              <a:rPr lang="he-IL" sz="3000" i="1" dirty="0" smtClean="0">
                <a:solidFill>
                  <a:schemeClr val="bg1"/>
                </a:solidFill>
              </a:rPr>
              <a:t>"</a:t>
            </a:r>
            <a:r>
              <a:rPr lang="he-IL" sz="3000" b="1" i="1" dirty="0" smtClean="0">
                <a:solidFill>
                  <a:schemeClr val="bg1"/>
                </a:solidFill>
              </a:rPr>
              <a:t>הנה מה טוב ומה נעים  </a:t>
            </a:r>
            <a:r>
              <a:rPr lang="he-IL" sz="3600" b="1" i="1" dirty="0" smtClean="0">
                <a:solidFill>
                  <a:schemeClr val="bg1"/>
                </a:solidFill>
              </a:rPr>
              <a:t>שׁבת אחים </a:t>
            </a:r>
            <a:r>
              <a:rPr lang="he-IL" sz="3000" b="1" i="1" dirty="0" smtClean="0">
                <a:solidFill>
                  <a:schemeClr val="bg1"/>
                </a:solidFill>
              </a:rPr>
              <a:t>גם יחד" </a:t>
            </a:r>
            <a:endParaRPr lang="he-IL" sz="3000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3933056"/>
            <a:ext cx="6048672" cy="280831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he-IL" sz="49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David" pitchFamily="2" charset="-79"/>
              </a:rPr>
              <a:t>  </a:t>
            </a:r>
            <a:r>
              <a:rPr lang="he-IL" sz="7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David" pitchFamily="2" charset="-79"/>
              </a:rPr>
              <a:t>שמחים להזמינכם להשתתף בסעודת שבת משותפת שתתקיים בעז"ה </a:t>
            </a:r>
            <a:r>
              <a:rPr lang="he-IL" sz="8000" b="1" dirty="0" smtClean="0">
                <a:solidFill>
                  <a:srgbClr val="FFFF00"/>
                </a:solidFill>
                <a:cs typeface="David" pitchFamily="2" charset="-79"/>
              </a:rPr>
              <a:t>ביום שישי ר"ח אדר ב' (11/3/16) בשעה 19:00 בבית העם </a:t>
            </a:r>
            <a:r>
              <a:rPr lang="he-IL" sz="7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David" pitchFamily="2" charset="-79"/>
              </a:rPr>
              <a:t>.                               </a:t>
            </a:r>
            <a:r>
              <a:rPr lang="he-IL" sz="11200" b="1" dirty="0" smtClean="0">
                <a:solidFill>
                  <a:schemeClr val="accent2">
                    <a:lumMod val="50000"/>
                  </a:schemeClr>
                </a:solidFill>
                <a:cs typeface="David" pitchFamily="2" charset="-79"/>
              </a:rPr>
              <a:t>מטעמים לגוף ולנשמה ואווירה חמימה </a:t>
            </a:r>
          </a:p>
          <a:p>
            <a:pPr>
              <a:lnSpc>
                <a:spcPct val="150000"/>
              </a:lnSpc>
            </a:pPr>
            <a:r>
              <a:rPr lang="he-IL" sz="11200" b="1" dirty="0" smtClean="0">
                <a:solidFill>
                  <a:schemeClr val="accent2">
                    <a:lumMod val="50000"/>
                  </a:schemeClr>
                </a:solidFill>
                <a:cs typeface="David" pitchFamily="2" charset="-79"/>
              </a:rPr>
              <a:t> זמירות , ניגונים ושמחה במלוא העוצמה </a:t>
            </a:r>
          </a:p>
          <a:p>
            <a:pPr algn="r"/>
            <a:endParaRPr lang="he-IL" sz="4000" b="1" dirty="0">
              <a:solidFill>
                <a:schemeClr val="bg1"/>
              </a:solidFill>
              <a:cs typeface="David" pitchFamily="2" charset="-79"/>
            </a:endParaRPr>
          </a:p>
          <a:p>
            <a:pPr algn="r"/>
            <a:r>
              <a:rPr lang="he-IL" sz="4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David" pitchFamily="2" charset="-79"/>
              </a:rPr>
              <a:t>           </a:t>
            </a:r>
            <a:r>
              <a:rPr lang="he-IL" sz="8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David" pitchFamily="2" charset="-79"/>
              </a:rPr>
              <a:t># ההשתתפות ברישום מראש ובעלות של 100 ש"ח למשפחה</a:t>
            </a:r>
          </a:p>
          <a:p>
            <a:r>
              <a:rPr lang="he-IL" sz="8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cs typeface="David" pitchFamily="2" charset="-79"/>
              </a:rPr>
              <a:t>          # לפרטים נוספים ולהרשמה : חני  - 058-4155770</a:t>
            </a:r>
            <a:endParaRPr lang="he-IL" sz="4500" b="1" dirty="0">
              <a:solidFill>
                <a:schemeClr val="accent6">
                  <a:lumMod val="40000"/>
                  <a:lumOff val="60000"/>
                </a:schemeClr>
              </a:solidFill>
              <a:cs typeface="David" pitchFamily="2" charset="-79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bright="-3000" contras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640" cy="11929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3059832" cy="6309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84169" y="2793722"/>
            <a:ext cx="324036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brew" pitchFamily="18" charset="-79"/>
                <a:ea typeface="Adobe Fan Heiti Std B" pitchFamily="34" charset="-128"/>
                <a:cs typeface="Adobe Hebrew" pitchFamily="18" charset="-79"/>
              </a:rPr>
              <a:t>"</a:t>
            </a:r>
            <a:r>
              <a:rPr lang="he-IL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brew" pitchFamily="18" charset="-79"/>
                <a:ea typeface="Adobe Fan Heiti Std B" pitchFamily="34" charset="-128"/>
                <a:cs typeface="Adobe Hebrew" pitchFamily="18" charset="-79"/>
              </a:rPr>
              <a:t>הקהל את העם האנשים, הנשים והטף... "</a:t>
            </a:r>
            <a:endParaRPr lang="he-IL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Hebrew" pitchFamily="18" charset="-79"/>
              <a:ea typeface="Adobe Fan Heiti Std B" pitchFamily="34" charset="-128"/>
              <a:cs typeface="Adobe Hebrew" pitchFamily="18" charset="-79"/>
            </a:endParaRPr>
          </a:p>
        </p:txBody>
      </p:sp>
      <p:pic>
        <p:nvPicPr>
          <p:cNvPr id="1030" name="Picture 6" descr="C:\Users\tsipi\Desktop\לוגו%20כפר%20אחים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65305"/>
            <a:ext cx="1627928" cy="6926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388424" y="0"/>
            <a:ext cx="7555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cs typeface="+mj-cs"/>
              </a:rPr>
              <a:t> </a:t>
            </a:r>
            <a:r>
              <a:rPr lang="he-IL" dirty="0" smtClean="0">
                <a:cs typeface="+mj-cs"/>
              </a:rPr>
              <a:t>ב"ה </a:t>
            </a:r>
            <a:r>
              <a:rPr lang="he-IL" sz="2400" dirty="0" smtClean="0">
                <a:cs typeface="+mj-cs"/>
              </a:rPr>
              <a:t> </a:t>
            </a:r>
            <a:endParaRPr lang="he-IL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3409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77</Words>
  <Application>Microsoft Office PowerPoint</Application>
  <PresentationFormat>‫הצגה על המסך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Office Theme</vt:lpstr>
      <vt:lpstr>"הנה מה טוב ומה נעים  שׁבת אחים גם יחד"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"הִנֵּה מַה טּוֹב וּמַה נָּעִים שֶׁבֶת אַחִים גַּם יָחַד "</dc:title>
  <dc:creator>Tsipi Feldman</dc:creator>
  <cp:lastModifiedBy>USER</cp:lastModifiedBy>
  <cp:revision>15</cp:revision>
  <dcterms:created xsi:type="dcterms:W3CDTF">2016-02-28T09:54:37Z</dcterms:created>
  <dcterms:modified xsi:type="dcterms:W3CDTF">2016-02-29T09:50:50Z</dcterms:modified>
</cp:coreProperties>
</file>