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728281-FD67-4FBB-9E29-275B2282CA77}" type="datetimeFigureOut">
              <a:rPr lang="he-IL" smtClean="0"/>
              <a:t>י"א/שבט/תשע"ו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016A23B-60A2-4CF7-BD45-050EFBC103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746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6A23B-60A2-4CF7-BD45-050EFBC103B1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748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355-2E5B-4DD3-BB95-7F0964DD4DC7}" type="datetimeFigureOut">
              <a:rPr lang="he-IL" smtClean="0"/>
              <a:t>י"א/שבט/תשע"ו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88A8-8F3B-454F-8A30-143BE66CA8F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355-2E5B-4DD3-BB95-7F0964DD4DC7}" type="datetimeFigureOut">
              <a:rPr lang="he-IL" smtClean="0"/>
              <a:t>י"א/שבט/תשע"ו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88A8-8F3B-454F-8A30-143BE66CA8F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355-2E5B-4DD3-BB95-7F0964DD4DC7}" type="datetimeFigureOut">
              <a:rPr lang="he-IL" smtClean="0"/>
              <a:t>י"א/שבט/תשע"ו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88A8-8F3B-454F-8A30-143BE66CA8F9}" type="slidenum">
              <a:rPr lang="he-IL" smtClean="0"/>
              <a:t>‹#›</a:t>
            </a:fld>
            <a:endParaRPr lang="he-I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355-2E5B-4DD3-BB95-7F0964DD4DC7}" type="datetimeFigureOut">
              <a:rPr lang="he-IL" smtClean="0"/>
              <a:t>י"א/שבט/תשע"ו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88A8-8F3B-454F-8A30-143BE66CA8F9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355-2E5B-4DD3-BB95-7F0964DD4DC7}" type="datetimeFigureOut">
              <a:rPr lang="he-IL" smtClean="0"/>
              <a:t>י"א/שבט/תשע"ו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88A8-8F3B-454F-8A30-143BE66CA8F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355-2E5B-4DD3-BB95-7F0964DD4DC7}" type="datetimeFigureOut">
              <a:rPr lang="he-IL" smtClean="0"/>
              <a:t>י"א/שבט/תשע"ו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88A8-8F3B-454F-8A30-143BE66CA8F9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355-2E5B-4DD3-BB95-7F0964DD4DC7}" type="datetimeFigureOut">
              <a:rPr lang="he-IL" smtClean="0"/>
              <a:t>י"א/שבט/תשע"ו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88A8-8F3B-454F-8A30-143BE66CA8F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355-2E5B-4DD3-BB95-7F0964DD4DC7}" type="datetimeFigureOut">
              <a:rPr lang="he-IL" smtClean="0"/>
              <a:t>י"א/שבט/תשע"ו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88A8-8F3B-454F-8A30-143BE66CA8F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355-2E5B-4DD3-BB95-7F0964DD4DC7}" type="datetimeFigureOut">
              <a:rPr lang="he-IL" smtClean="0"/>
              <a:t>י"א/שבט/תשע"ו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88A8-8F3B-454F-8A30-143BE66CA8F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355-2E5B-4DD3-BB95-7F0964DD4DC7}" type="datetimeFigureOut">
              <a:rPr lang="he-IL" smtClean="0"/>
              <a:t>י"א/שבט/תשע"ו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88A8-8F3B-454F-8A30-143BE66CA8F9}" type="slidenum">
              <a:rPr lang="he-IL" smtClean="0"/>
              <a:t>‹#›</a:t>
            </a:fld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355-2E5B-4DD3-BB95-7F0964DD4DC7}" type="datetimeFigureOut">
              <a:rPr lang="he-IL" smtClean="0"/>
              <a:t>י"א/שבט/תשע"ו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88A8-8F3B-454F-8A30-143BE66CA8F9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FDB355-2E5B-4DD3-BB95-7F0964DD4DC7}" type="datetimeFigureOut">
              <a:rPr lang="he-IL" smtClean="0"/>
              <a:t>י"א/שבט/תשע"ו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3F88A8-8F3B-454F-8A30-143BE66CA8F9}" type="slidenum">
              <a:rPr lang="he-IL" smtClean="0"/>
              <a:t>‹#›</a:t>
            </a:fld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76" y="1124744"/>
            <a:ext cx="8496944" cy="144016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sz="4000" dirty="0" smtClean="0"/>
              <a:t>וועדת תרבות לגיל הרך כפר אחים גאה להציג : </a:t>
            </a:r>
            <a:br>
              <a:rPr lang="he-IL" sz="4000" dirty="0" smtClean="0"/>
            </a:br>
            <a:r>
              <a:rPr lang="he-IL" dirty="0" smtClean="0">
                <a:cs typeface="Rod" panose="00000009000000000000" pitchFamily="49" charset="-79"/>
              </a:rPr>
              <a:t>באוכל דווקא כן משחקים!! 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96" y="2564904"/>
            <a:ext cx="8136904" cy="4104456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/>
              <a:t>ילדי כפר אחים בגילאים 3-8 מוזמנים להשתתף בסדנה משותפת להורה וילד </a:t>
            </a:r>
          </a:p>
          <a:p>
            <a:r>
              <a:rPr lang="he-IL" dirty="0" smtClean="0"/>
              <a:t>לכבוד יום המשפחה וליצור יצירות אומנות מאוכל בריא , </a:t>
            </a:r>
          </a:p>
          <a:p>
            <a:r>
              <a:rPr lang="he-IL" dirty="0" smtClean="0"/>
              <a:t>כל ילד יוצא עם שתי צלחות יצירתיות ומלאות בכל טוב... </a:t>
            </a:r>
          </a:p>
          <a:p>
            <a:endParaRPr lang="he-IL" dirty="0" smtClean="0"/>
          </a:p>
          <a:p>
            <a:r>
              <a:rPr lang="he-IL" b="1" i="1" dirty="0" smtClean="0">
                <a:solidFill>
                  <a:schemeClr val="tx1"/>
                </a:solidFill>
              </a:rPr>
              <a:t>הסדנאות תתקיימנה ביום </a:t>
            </a:r>
            <a:r>
              <a:rPr lang="he-IL" b="1" i="1" dirty="0">
                <a:solidFill>
                  <a:schemeClr val="tx1"/>
                </a:solidFill>
              </a:rPr>
              <a:t>ראשון  </a:t>
            </a:r>
            <a:r>
              <a:rPr lang="he-IL" b="1" i="1" dirty="0" smtClean="0">
                <a:solidFill>
                  <a:schemeClr val="tx1"/>
                </a:solidFill>
              </a:rPr>
              <a:t>ה-7/2/2016</a:t>
            </a:r>
          </a:p>
          <a:p>
            <a:r>
              <a:rPr lang="he-IL" b="1" i="1" dirty="0" smtClean="0">
                <a:solidFill>
                  <a:schemeClr val="tx1"/>
                </a:solidFill>
              </a:rPr>
              <a:t> בבית העם בכפר אחים</a:t>
            </a:r>
          </a:p>
          <a:p>
            <a:r>
              <a:rPr lang="he-IL" b="1" i="1" dirty="0" smtClean="0">
                <a:solidFill>
                  <a:schemeClr val="tx1"/>
                </a:solidFill>
              </a:rPr>
              <a:t># ילדי גן בין השעות 16:30-17:30 </a:t>
            </a:r>
          </a:p>
          <a:p>
            <a:r>
              <a:rPr lang="he-IL" b="1" i="1" dirty="0" smtClean="0">
                <a:solidFill>
                  <a:schemeClr val="tx1"/>
                </a:solidFill>
              </a:rPr>
              <a:t># ילדי כיתות א'-ג' בין השעות 17:30-18:30</a:t>
            </a:r>
          </a:p>
          <a:p>
            <a:r>
              <a:rPr lang="he-IL" b="1" i="1" dirty="0" smtClean="0">
                <a:solidFill>
                  <a:schemeClr val="tx1"/>
                </a:solidFill>
              </a:rPr>
              <a:t>עלות הסדנא - 10 ש"ח לילד </a:t>
            </a:r>
          </a:p>
          <a:p>
            <a:endParaRPr lang="he-IL" dirty="0">
              <a:solidFill>
                <a:schemeClr val="tx1"/>
              </a:solidFill>
            </a:endParaRPr>
          </a:p>
          <a:p>
            <a:r>
              <a:rPr lang="he-IL" dirty="0" smtClean="0">
                <a:solidFill>
                  <a:schemeClr val="tx1"/>
                </a:solidFill>
              </a:rPr>
              <a:t>לתשומת ליבכם - מספר המקומות בסדנא מוגבל </a:t>
            </a:r>
          </a:p>
          <a:p>
            <a:r>
              <a:rPr lang="he-IL" b="1" u="sng" dirty="0" smtClean="0">
                <a:solidFill>
                  <a:schemeClr val="tx1"/>
                </a:solidFill>
              </a:rPr>
              <a:t>ההשתתפות מותנית ברישום מראש </a:t>
            </a:r>
            <a:endParaRPr lang="he-IL" b="1" u="sng" dirty="0" smtClean="0">
              <a:solidFill>
                <a:schemeClr val="tx1"/>
              </a:solidFill>
            </a:endParaRPr>
          </a:p>
          <a:p>
            <a:r>
              <a:rPr lang="he-IL" dirty="0" smtClean="0">
                <a:solidFill>
                  <a:schemeClr val="tx1"/>
                </a:solidFill>
              </a:rPr>
              <a:t>אצל ציפי  </a:t>
            </a:r>
            <a:r>
              <a:rPr lang="he-IL" dirty="0" smtClean="0">
                <a:solidFill>
                  <a:schemeClr val="tx1"/>
                </a:solidFill>
              </a:rPr>
              <a:t>0506-286967 </a:t>
            </a:r>
            <a:r>
              <a:rPr lang="he-IL" dirty="0" smtClean="0">
                <a:solidFill>
                  <a:schemeClr val="tx1"/>
                </a:solidFill>
              </a:rPr>
              <a:t>או אצל רעות 0506-477266</a:t>
            </a:r>
            <a:endParaRPr lang="he-IL" dirty="0" smtClean="0">
              <a:solidFill>
                <a:schemeClr val="tx1"/>
              </a:solidFill>
            </a:endParaRPr>
          </a:p>
          <a:p>
            <a:r>
              <a:rPr lang="he-IL" dirty="0" smtClean="0">
                <a:solidFill>
                  <a:schemeClr val="tx1"/>
                </a:solidFill>
              </a:rPr>
              <a:t>הזדרזו להירשם ! </a:t>
            </a:r>
            <a:endParaRPr lang="he-IL" dirty="0">
              <a:solidFill>
                <a:schemeClr val="tx1"/>
              </a:solidFill>
            </a:endParaRPr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27917"/>
            <a:ext cx="2520281" cy="1101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2703"/>
          <a:stretch/>
        </p:blipFill>
        <p:spPr bwMode="auto">
          <a:xfrm>
            <a:off x="5868144" y="227917"/>
            <a:ext cx="3000958" cy="110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3" b="50000"/>
          <a:stretch/>
        </p:blipFill>
        <p:spPr bwMode="auto">
          <a:xfrm>
            <a:off x="101385" y="250877"/>
            <a:ext cx="3240360" cy="118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12" y="5241786"/>
            <a:ext cx="145732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74706"/>
            <a:ext cx="150047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2" y="3068961"/>
            <a:ext cx="157089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81128"/>
            <a:ext cx="1341022" cy="21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2" y="250877"/>
            <a:ext cx="1620181" cy="118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457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</TotalTime>
  <Words>85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Waveform</vt:lpstr>
      <vt:lpstr>      וועדת תרבות לגיל הרך כפר אחים גאה להציג :  באוכל דווקא כן משחקים!!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וועדת תרבות לגיל הרך כפר אחים גאה להציג :  באוכל דווקא כן משחקים!! </dc:title>
  <dc:creator>Tsipi Feldman</dc:creator>
  <cp:lastModifiedBy>Tsipi Feldman</cp:lastModifiedBy>
  <cp:revision>7</cp:revision>
  <dcterms:created xsi:type="dcterms:W3CDTF">2016-01-21T09:23:43Z</dcterms:created>
  <dcterms:modified xsi:type="dcterms:W3CDTF">2016-01-21T10:24:42Z</dcterms:modified>
</cp:coreProperties>
</file>