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1AE562C-FA08-43FB-8944-12520D1D8EBA}" type="datetimeFigureOut">
              <a:rPr lang="he-IL" smtClean="0"/>
              <a:pPr/>
              <a:t>כ"ח/אב/תשע"ה</a:t>
            </a:fld>
            <a:endParaRPr lang="he-IL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e-IL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23A94FF-C54F-4E75-B904-3213F702219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562C-FA08-43FB-8944-12520D1D8EBA}" type="datetimeFigureOut">
              <a:rPr lang="he-IL" smtClean="0"/>
              <a:pPr/>
              <a:t>כ"ח/אב/תשע"ה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94FF-C54F-4E75-B904-3213F702219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562C-FA08-43FB-8944-12520D1D8EBA}" type="datetimeFigureOut">
              <a:rPr lang="he-IL" smtClean="0"/>
              <a:pPr/>
              <a:t>כ"ח/אב/תשע"ה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94FF-C54F-4E75-B904-3213F702219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AE562C-FA08-43FB-8944-12520D1D8EBA}" type="datetimeFigureOut">
              <a:rPr lang="he-IL" smtClean="0"/>
              <a:pPr/>
              <a:t>כ"ח/אב/תשע"ה</a:t>
            </a:fld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3A94FF-C54F-4E75-B904-3213F702219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91AE562C-FA08-43FB-8944-12520D1D8EBA}" type="datetimeFigureOut">
              <a:rPr lang="he-IL" smtClean="0"/>
              <a:pPr/>
              <a:t>כ"ח/אב/תשע"ה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e-IL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23A94FF-C54F-4E75-B904-3213F702219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562C-FA08-43FB-8944-12520D1D8EBA}" type="datetimeFigureOut">
              <a:rPr lang="he-IL" smtClean="0"/>
              <a:pPr/>
              <a:t>כ"ח/אב/תשע"ה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94FF-C54F-4E75-B904-3213F702219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562C-FA08-43FB-8944-12520D1D8EBA}" type="datetimeFigureOut">
              <a:rPr lang="he-IL" smtClean="0"/>
              <a:pPr/>
              <a:t>כ"ח/אב/תשע"ה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94FF-C54F-4E75-B904-3213F702219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AE562C-FA08-43FB-8944-12520D1D8EBA}" type="datetimeFigureOut">
              <a:rPr lang="he-IL" smtClean="0"/>
              <a:pPr/>
              <a:t>כ"ח/אב/תשע"ה</a:t>
            </a:fld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3A94FF-C54F-4E75-B904-3213F702219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E562C-FA08-43FB-8944-12520D1D8EBA}" type="datetimeFigureOut">
              <a:rPr lang="he-IL" smtClean="0"/>
              <a:pPr/>
              <a:t>כ"ח/אב/תשע"ה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A94FF-C54F-4E75-B904-3213F7022194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91AE562C-FA08-43FB-8944-12520D1D8EBA}" type="datetimeFigureOut">
              <a:rPr lang="he-IL" smtClean="0"/>
              <a:pPr/>
              <a:t>כ"ח/אב/תשע"ה</a:t>
            </a:fld>
            <a:endParaRPr lang="he-IL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23A94FF-C54F-4E75-B904-3213F702219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91AE562C-FA08-43FB-8944-12520D1D8EBA}" type="datetimeFigureOut">
              <a:rPr lang="he-IL" smtClean="0"/>
              <a:pPr/>
              <a:t>כ"ח/אב/תשע"ה</a:t>
            </a:fld>
            <a:endParaRPr lang="he-IL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23A94FF-C54F-4E75-B904-3213F7022194}" type="slidenum">
              <a:rPr lang="he-IL" smtClean="0"/>
              <a:pPr/>
              <a:t>‹#›</a:t>
            </a:fld>
            <a:endParaRPr lang="he-IL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91AE562C-FA08-43FB-8944-12520D1D8EBA}" type="datetimeFigureOut">
              <a:rPr lang="he-IL" smtClean="0"/>
              <a:pPr/>
              <a:t>כ"ח/אב/תשע"ה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e-IL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23A94FF-C54F-4E75-B904-3213F7022194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e-IL" sz="6600" dirty="0" smtClean="0"/>
              <a:t>מועדון בוקר פנאי	</a:t>
            </a:r>
            <a:endParaRPr lang="he-IL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e-IL" sz="4000" dirty="0" smtClean="0"/>
              <a:t>תשע"ה</a:t>
            </a:r>
            <a:endParaRPr lang="he-IL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dirty="0" smtClean="0">
                <a:solidFill>
                  <a:schemeClr val="tx1"/>
                </a:solidFill>
              </a:rPr>
              <a:t>טיול לרחובות</a:t>
            </a:r>
          </a:p>
        </p:txBody>
      </p:sp>
      <p:pic>
        <p:nvPicPr>
          <p:cNvPr id="4" name="Picture 3" descr="טיול רחובות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12776"/>
            <a:ext cx="2664296" cy="4736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טיול רחובות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1340768"/>
            <a:ext cx="2160240" cy="38404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טיול רחובות 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1628800"/>
            <a:ext cx="2664296" cy="4736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0"/>
            <a:r>
              <a:rPr lang="he-IL" sz="4800" dirty="0" smtClean="0">
                <a:solidFill>
                  <a:schemeClr val="tx1"/>
                </a:solidFill>
              </a:rPr>
              <a:t>ראש השנה במועדון</a:t>
            </a:r>
            <a:endParaRPr lang="he-IL" sz="4800" dirty="0">
              <a:solidFill>
                <a:schemeClr val="tx1"/>
              </a:solidFill>
            </a:endParaRPr>
          </a:p>
        </p:txBody>
      </p:sp>
      <p:pic>
        <p:nvPicPr>
          <p:cNvPr id="5" name="Picture 4" descr="שולחן ראש השנ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3861048"/>
            <a:ext cx="3479912" cy="26099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ראש השנ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484784"/>
            <a:ext cx="3767944" cy="2825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ברכות ראש השנה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0072" y="4077072"/>
            <a:ext cx="2843808" cy="21328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9" name="Content Placeholder 3" descr="שולחן ראש שנ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340768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dirty="0" smtClean="0">
                <a:solidFill>
                  <a:schemeClr val="tx1"/>
                </a:solidFill>
              </a:rPr>
              <a:t>טיול לשרונה</a:t>
            </a:r>
          </a:p>
        </p:txBody>
      </p:sp>
      <p:pic>
        <p:nvPicPr>
          <p:cNvPr id="4" name="Content Placeholder 3" descr="שרונה 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1628800"/>
            <a:ext cx="3528392" cy="47045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שרונ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628800"/>
            <a:ext cx="3501870" cy="46691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dirty="0" smtClean="0">
                <a:solidFill>
                  <a:schemeClr val="tx1"/>
                </a:solidFill>
              </a:rPr>
              <a:t>מסיבת חנוכה בערוגות</a:t>
            </a:r>
          </a:p>
        </p:txBody>
      </p:sp>
      <p:pic>
        <p:nvPicPr>
          <p:cNvPr id="4" name="Content Placeholder 3" descr="חנוכה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363390" y="1600200"/>
            <a:ext cx="3655219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dirty="0" smtClean="0">
                <a:solidFill>
                  <a:schemeClr val="tx1"/>
                </a:solidFill>
              </a:rPr>
              <a:t>טו בשבט</a:t>
            </a:r>
          </a:p>
        </p:txBody>
      </p:sp>
      <p:pic>
        <p:nvPicPr>
          <p:cNvPr id="5" name="Picture 4" descr="טו בשבט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332656"/>
            <a:ext cx="2817794" cy="37570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Content Placeholder 3" descr="שולחן טו בשבט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941917" y="2401112"/>
            <a:ext cx="5430284" cy="4072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dirty="0" smtClean="0">
                <a:solidFill>
                  <a:schemeClr val="tx1"/>
                </a:solidFill>
              </a:rPr>
              <a:t>יום המשפחה</a:t>
            </a:r>
          </a:p>
        </p:txBody>
      </p:sp>
      <p:pic>
        <p:nvPicPr>
          <p:cNvPr id="4" name="Content Placeholder 3" descr="יום המשפחה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dirty="0" smtClean="0">
                <a:solidFill>
                  <a:schemeClr val="tx1"/>
                </a:solidFill>
              </a:rPr>
              <a:t>פורים</a:t>
            </a:r>
          </a:p>
        </p:txBody>
      </p:sp>
      <p:pic>
        <p:nvPicPr>
          <p:cNvPr id="4" name="Content Placeholder 3" descr="פורים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41916" y="1600200"/>
            <a:ext cx="6498167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dirty="0" smtClean="0">
                <a:solidFill>
                  <a:schemeClr val="tx1"/>
                </a:solidFill>
              </a:rPr>
              <a:t>טיול לגדרה</a:t>
            </a:r>
          </a:p>
        </p:txBody>
      </p:sp>
      <p:pic>
        <p:nvPicPr>
          <p:cNvPr id="5" name="Picture 4" descr="טיול לגדרה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91680" y="2414368"/>
            <a:ext cx="6006176" cy="44436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טיול בגדרה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00808"/>
            <a:ext cx="3816424" cy="2823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Content Placeholder 3" descr="טיול בגדרה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84168" y="476672"/>
            <a:ext cx="2664296" cy="35523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e-IL" sz="4800" dirty="0" smtClean="0">
                <a:solidFill>
                  <a:schemeClr val="tx1"/>
                </a:solidFill>
              </a:rPr>
              <a:t>ספר ביכורים של שושי גל</a:t>
            </a:r>
          </a:p>
        </p:txBody>
      </p:sp>
      <p:pic>
        <p:nvPicPr>
          <p:cNvPr id="4" name="Content Placeholder 3" descr="עטיפת ספר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628800"/>
            <a:ext cx="6498167" cy="4873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iel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</TotalTime>
  <Words>26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Oriel</vt:lpstr>
      <vt:lpstr>מועדון בוקר פנאי </vt:lpstr>
      <vt:lpstr>ראש השנה במועדון</vt:lpstr>
      <vt:lpstr>טיול לשרונה</vt:lpstr>
      <vt:lpstr>מסיבת חנוכה בערוגות</vt:lpstr>
      <vt:lpstr>טו בשבט</vt:lpstr>
      <vt:lpstr>יום המשפחה</vt:lpstr>
      <vt:lpstr>פורים</vt:lpstr>
      <vt:lpstr>טיול לגדרה</vt:lpstr>
      <vt:lpstr>ספר ביכורים של שושי גל</vt:lpstr>
      <vt:lpstr>טיול לרחובות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מועדון בוקר פנאי </dc:title>
  <dc:creator>חיה גרין</dc:creator>
  <cp:lastModifiedBy>חיה גרין</cp:lastModifiedBy>
  <cp:revision>5</cp:revision>
  <dcterms:created xsi:type="dcterms:W3CDTF">2015-08-08T14:44:37Z</dcterms:created>
  <dcterms:modified xsi:type="dcterms:W3CDTF">2015-08-13T16:57:56Z</dcterms:modified>
</cp:coreProperties>
</file>