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B3A674D-D719-4451-AF61-3C999BE29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411D49-0F8E-4D70-9CEB-982966255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02C32CF-5D4C-4A22-8756-58BC7F4F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6F1E8E8-3BA6-4C2F-BE1D-AFCF622AB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F4A30C-CD4B-49CB-A171-3ED38E1F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86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339331-DD22-42FE-8B0C-B92B58F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6B56C53-B73D-4DD0-8C50-AF4040D58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B55138-B71A-4162-A1E0-94B44880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1501DB2-DF22-4C2F-8683-71FEF23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D6DAAE-AADD-4E01-98BF-E900A947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575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92DD90E-9C67-4D74-8F23-D0AEBDD041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1CD9CE6-C919-4F5B-8418-BECE111D5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6FD48A-CEF7-40EC-A6CC-0419F21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C0F4732-9EA5-4453-AFFB-33743350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40A66EB-9D98-4A70-8801-E8282E27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865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2A74963-F933-455A-91CB-4EDFC7F0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82F855-02F8-4BA4-B323-BE19441F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0279EDE-EF16-4F46-A9F1-79051DE29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566E06F-1BF3-4279-A609-6EC1A924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0B2F1CF-4544-4D1C-ADFC-DEA57B9A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570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DB0730-93D7-4BAE-8684-D05EE6C68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B6181FB-8BA7-4493-B79E-AEF7954B4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8C3FFAC-D090-471F-8274-F5218311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8F4815-510B-4977-ADAD-2AACF591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F6DA4E7-B955-4F59-A385-1366B018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191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CDB9D2-4BF0-46DE-8BBD-CC1A56CA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EA15D2-1ACB-44D9-B90E-4564E7362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5D62E3F-5945-4523-B6EA-4F02DFDFA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CACA7A6-420F-4950-B077-CFE7ADFF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E0CCE8A-8774-4C0C-9F2A-84CCEC891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95B872B-5146-4BCF-B3D6-395D5C59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36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B7530B-3391-4AF6-B446-FB978D39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ADCDE2F-0821-4144-90F6-DBFC4163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91536FD-36D5-407A-9254-AB3834E9F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955938F-7FEF-4398-9AC3-448D18C1F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4744092-3779-4B25-9746-3329C1A8DE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F1703F3-2E60-4D3E-A863-EA4FD042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1DBBCF6-A3A8-4F9B-8623-CB5C365D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05E4CEDA-BDC9-4867-941A-13CA4487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633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56BD66D-18F9-427B-9D4A-A8A55CA8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8C3A5CF-32BC-4254-9721-DDF8D7F3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2451E3A-CDB4-4913-9761-098D0050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6EBF461C-1379-435E-8F7F-BB61090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60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F4E3B81-63F3-4822-97B6-7159B2967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9B50B4C4-1EB1-42ED-A2E8-ACADE37B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AA33B38-5713-42D3-A054-331FFE4F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142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BAB4846-B79D-46DB-A748-7206B427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4219353-DEEE-4FD8-89E1-C1CC9AC8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D639B7A-F246-4F13-B5BA-A824A84ED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490FFE8-4523-4246-A17C-938ACDBB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D9E968A-B7E0-418C-8EB0-500047EF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355C4D7-7AA9-455A-8C5E-4429BAFE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93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E48F9C-C660-4F5B-8B85-A71F73B0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7EA6D416-B885-4B7A-9716-8C3DE4FC8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8F963E6-D3C6-4210-9F27-0ED34A6A8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7005F7A-65BC-4C26-8359-F7A3D0E4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38D883F-6152-4389-9336-15CAF79D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B7E58FE-181C-435E-AA70-4F8DE77AC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688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CC6BDEE-D9F2-4D27-991A-D35659F2E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8F89F5C-0840-4F39-89D5-4B02FAC33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D689F5D-C3CA-4924-9D4B-AEB173B21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1658A-B2A2-4775-BB54-A374E194AFAA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A3EBE7-0807-429D-8386-098DFAD5F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E03B30-CA26-43EA-803A-D1DCA701C4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FBA6D-29E3-4D08-A4BC-276F8071F26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467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9EA15BB3-8FC3-4C6A-8631-18FEB94D3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920" y="0"/>
            <a:ext cx="10279841" cy="6858000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CDA78645-D6E3-41ED-88DE-2C0ABBC84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574" y="-1"/>
            <a:ext cx="2825345" cy="1800226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e-IL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cs typeface="+mn-cs"/>
              </a:rPr>
              <a:t>חברים וחברות מוזמנים  לערב תרבות, מפגש חברתי ומוזיקה </a:t>
            </a:r>
            <a:br>
              <a:rPr lang="he-IL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cs typeface="+mn-cs"/>
              </a:rPr>
            </a:br>
            <a:r>
              <a:rPr lang="he-IL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cs typeface="+mn-cs"/>
              </a:rPr>
              <a:t>במועדון אלון הגליל</a:t>
            </a:r>
            <a:br>
              <a:rPr lang="he-IL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cs typeface="+mn-cs"/>
              </a:rPr>
            </a:br>
            <a:br>
              <a:rPr lang="he-IL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cs typeface="+mn-cs"/>
              </a:rPr>
            </a:br>
            <a:r>
              <a:rPr lang="he-IL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cs typeface="+mn-cs"/>
              </a:rPr>
              <a:t>ביום שישי 13/09 בשעה 21:30 </a:t>
            </a:r>
            <a:br>
              <a:rPr lang="he-IL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cs typeface="+mn-cs"/>
              </a:rPr>
            </a:br>
            <a:r>
              <a:rPr lang="he-IL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cs typeface="+mn-cs"/>
              </a:rPr>
              <a:t>פתיחת דלתות 21:00</a:t>
            </a:r>
            <a:endParaRPr lang="he-IL" sz="1600" b="1" dirty="0">
              <a:solidFill>
                <a:schemeClr val="accent4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607322-C7D7-4DC0-ABD1-131B412A3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9675" y="4533901"/>
            <a:ext cx="2628900" cy="22479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e-IL" sz="16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ערב קסום של מוסיקה ישראלית מקורית ואירית, עם כלי נגינה מגוונים – כלי נשיפה, כלי הקשה ושירה 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בביצועם של </a:t>
            </a:r>
          </a:p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חגי ואנדראה כובש</a:t>
            </a:r>
            <a:endParaRPr lang="he-IL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8316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33</Words>
  <Application>Microsoft Office PowerPoint</Application>
  <PresentationFormat>מסך רחב</PresentationFormat>
  <Paragraphs>4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חברים וחברות מוזמנים  לערב תרבות, מפגש חברתי ומוזיקה  במועדון אלון הגליל  ביום שישי 13/09 בשעה 21:30  פתיחת דלתות 21:00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חברים וחברות מוזמנים  לערב קסום של מוזיקה ישראלית ואירית......  במועדון אלון הגליל  ביום שישי בשעה 21.00</dc:title>
  <dc:creator>Uriel Oren</dc:creator>
  <cp:lastModifiedBy>Uriel Oren</cp:lastModifiedBy>
  <cp:revision>4</cp:revision>
  <dcterms:created xsi:type="dcterms:W3CDTF">2019-09-01T12:44:18Z</dcterms:created>
  <dcterms:modified xsi:type="dcterms:W3CDTF">2019-09-01T13:18:20Z</dcterms:modified>
</cp:coreProperties>
</file>