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sldIdLst>
    <p:sldId id="256" r:id="rId5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99" autoAdjust="0"/>
  </p:normalViewPr>
  <p:slideViewPr>
    <p:cSldViewPr snapToGrid="0">
      <p:cViewPr>
        <p:scale>
          <a:sx n="57" d="100"/>
          <a:sy n="57" d="100"/>
        </p:scale>
        <p:origin x="-2184" y="-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12-35F8-4D28-A5D4-423432135ACA}" type="datetimeFigureOut">
              <a:rPr lang="he-IL" smtClean="0"/>
              <a:t>כ"ז/טבת/תשע"ח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A9C5-E5CB-47C8-93FD-9BC7725AEE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676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12-35F8-4D28-A5D4-423432135ACA}" type="datetimeFigureOut">
              <a:rPr lang="he-IL" smtClean="0"/>
              <a:t>כ"ז/טבת/תשע"ח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A9C5-E5CB-47C8-93FD-9BC7725AEE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506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12-35F8-4D28-A5D4-423432135ACA}" type="datetimeFigureOut">
              <a:rPr lang="he-IL" smtClean="0"/>
              <a:t>כ"ז/טבת/תשע"ח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A9C5-E5CB-47C8-93FD-9BC7725AEE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282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12-35F8-4D28-A5D4-423432135ACA}" type="datetimeFigureOut">
              <a:rPr lang="he-IL" smtClean="0"/>
              <a:t>כ"ז/טבת/תשע"ח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A9C5-E5CB-47C8-93FD-9BC7725AEE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70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12-35F8-4D28-A5D4-423432135ACA}" type="datetimeFigureOut">
              <a:rPr lang="he-IL" smtClean="0"/>
              <a:t>כ"ז/טבת/תשע"ח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A9C5-E5CB-47C8-93FD-9BC7725AEE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589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12-35F8-4D28-A5D4-423432135ACA}" type="datetimeFigureOut">
              <a:rPr lang="he-IL" smtClean="0"/>
              <a:t>כ"ז/טבת/תשע"ח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A9C5-E5CB-47C8-93FD-9BC7725AEE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672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12-35F8-4D28-A5D4-423432135ACA}" type="datetimeFigureOut">
              <a:rPr lang="he-IL" smtClean="0"/>
              <a:t>כ"ז/טבת/תשע"ח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A9C5-E5CB-47C8-93FD-9BC7725AEE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300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12-35F8-4D28-A5D4-423432135ACA}" type="datetimeFigureOut">
              <a:rPr lang="he-IL" smtClean="0"/>
              <a:t>כ"ז/טבת/תשע"ח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A9C5-E5CB-47C8-93FD-9BC7725AEE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933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12-35F8-4D28-A5D4-423432135ACA}" type="datetimeFigureOut">
              <a:rPr lang="he-IL" smtClean="0"/>
              <a:t>כ"ז/טבת/תשע"ח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A9C5-E5CB-47C8-93FD-9BC7725AEE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549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12-35F8-4D28-A5D4-423432135ACA}" type="datetimeFigureOut">
              <a:rPr lang="he-IL" smtClean="0"/>
              <a:t>כ"ז/טבת/תשע"ח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A9C5-E5CB-47C8-93FD-9BC7725AEE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864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12-35F8-4D28-A5D4-423432135ACA}" type="datetimeFigureOut">
              <a:rPr lang="he-IL" smtClean="0"/>
              <a:t>כ"ז/טבת/תשע"ח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A9C5-E5CB-47C8-93FD-9BC7725AEE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186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A112-35F8-4D28-A5D4-423432135ACA}" type="datetimeFigureOut">
              <a:rPr lang="he-IL" smtClean="0"/>
              <a:t>כ"ז/טבת/תשע"ח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9A9C5-E5CB-47C8-93FD-9BC7725AEE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391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hyperlink" Target="mailto:shmritb@hefer.org.il" TargetMode="Externa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2" Type="http://schemas.openxmlformats.org/officeDocument/2006/relationships/hyperlink" Target="mailto:anatbd@hefer.org.i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jpe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mailto:malca@hefer.org.il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68444" y="2193955"/>
            <a:ext cx="6605335" cy="1533039"/>
          </a:xfrm>
          <a:ln>
            <a:solidFill>
              <a:srgbClr val="0070C0"/>
            </a:solidFill>
          </a:ln>
        </p:spPr>
        <p:txBody>
          <a:bodyPr anchor="t">
            <a:noAutofit/>
          </a:bodyPr>
          <a:lstStyle/>
          <a:p>
            <a:pPr algn="r"/>
            <a:r>
              <a:rPr lang="he-IL" sz="1800" b="1" dirty="0" smtClean="0"/>
              <a:t>מנהלת מח' </a:t>
            </a:r>
            <a:r>
              <a:rPr lang="he-IL" sz="1800" b="1" dirty="0"/>
              <a:t>איכות הסביבה, קיימות ותברואה: ענת בן </a:t>
            </a:r>
            <a:r>
              <a:rPr lang="he-IL" sz="1800" b="1" dirty="0" smtClean="0"/>
              <a:t>דרור </a:t>
            </a:r>
            <a:br>
              <a:rPr lang="he-IL" sz="1800" b="1" dirty="0" smtClean="0"/>
            </a:br>
            <a:r>
              <a:rPr lang="he-IL" sz="1800" b="1" dirty="0"/>
              <a:t> </a:t>
            </a:r>
            <a:r>
              <a:rPr lang="he-IL" sz="1800" b="1" dirty="0" smtClean="0"/>
              <a:t>                                             </a:t>
            </a:r>
            <a:r>
              <a:rPr lang="he-IL" sz="1800" dirty="0" smtClean="0"/>
              <a:t>מייל: </a:t>
            </a:r>
            <a:r>
              <a:rPr lang="en-US" sz="1800" dirty="0" smtClean="0">
                <a:hlinkClick r:id="rId2"/>
              </a:rPr>
              <a:t>anatbd@hefer.org.il</a:t>
            </a:r>
            <a:r>
              <a:rPr lang="he-IL" sz="1800" dirty="0" smtClean="0"/>
              <a:t> טל' 09-8981652</a:t>
            </a:r>
            <a:r>
              <a:rPr lang="he-IL" sz="1800" dirty="0"/>
              <a:t/>
            </a:r>
            <a:br>
              <a:rPr lang="he-IL" sz="1800" dirty="0"/>
            </a:br>
            <a:r>
              <a:rPr lang="he-IL" sz="1800" dirty="0" smtClean="0"/>
              <a:t/>
            </a:r>
            <a:br>
              <a:rPr lang="he-IL" sz="1800" dirty="0" smtClean="0"/>
            </a:br>
            <a:r>
              <a:rPr lang="he-IL" sz="1800" b="1" dirty="0" smtClean="0"/>
              <a:t>רכזת </a:t>
            </a:r>
            <a:r>
              <a:rPr lang="he-IL" sz="1800" b="1" dirty="0"/>
              <a:t>מיחזור: שמרית </a:t>
            </a:r>
            <a:r>
              <a:rPr lang="he-IL" sz="1800" b="1" dirty="0" smtClean="0"/>
              <a:t>בשן </a:t>
            </a:r>
            <a:r>
              <a:rPr lang="he-IL" sz="1800" dirty="0" smtClean="0"/>
              <a:t>מייל:  </a:t>
            </a:r>
            <a:r>
              <a:rPr lang="en-US" sz="1800" dirty="0" smtClean="0">
                <a:hlinkClick r:id="rId3"/>
              </a:rPr>
              <a:t>shmritb@hefer.org.il</a:t>
            </a:r>
            <a:r>
              <a:rPr lang="he-IL" sz="1800" dirty="0" smtClean="0"/>
              <a:t>  טלפון: 09-8973324</a:t>
            </a:r>
            <a:br>
              <a:rPr lang="he-IL" sz="1800" dirty="0" smtClean="0"/>
            </a:br>
            <a:r>
              <a:rPr lang="he-IL" sz="1800" b="1" dirty="0" smtClean="0"/>
              <a:t>מזכירת </a:t>
            </a:r>
            <a:r>
              <a:rPr lang="he-IL" sz="1800" b="1" dirty="0"/>
              <a:t>המחלקה: מלכה </a:t>
            </a:r>
            <a:r>
              <a:rPr lang="he-IL" sz="1800" b="1" dirty="0" err="1" smtClean="0"/>
              <a:t>ריזה</a:t>
            </a:r>
            <a:r>
              <a:rPr lang="he-IL" sz="1800" b="1" dirty="0" smtClean="0"/>
              <a:t> </a:t>
            </a:r>
            <a:r>
              <a:rPr lang="he-IL" sz="1800" dirty="0" smtClean="0"/>
              <a:t>מייל: </a:t>
            </a:r>
            <a:r>
              <a:rPr lang="en-US" sz="1800" dirty="0" smtClean="0">
                <a:hlinkClick r:id="rId4"/>
              </a:rPr>
              <a:t>malca@hefer.org.il</a:t>
            </a:r>
            <a:r>
              <a:rPr lang="he-IL" sz="1800" dirty="0" smtClean="0"/>
              <a:t>  טלפון</a:t>
            </a:r>
            <a:r>
              <a:rPr lang="he-IL" sz="1800" dirty="0"/>
              <a:t>: 09-8981665</a:t>
            </a:r>
            <a:br>
              <a:rPr lang="he-IL" sz="1800" dirty="0"/>
            </a:br>
            <a:r>
              <a:rPr lang="he-IL" sz="1800" b="1" dirty="0"/>
              <a:t>מוקד הרשות – </a:t>
            </a:r>
            <a:r>
              <a:rPr lang="he-IL" sz="1800" b="1" dirty="0" smtClean="0"/>
              <a:t>107</a:t>
            </a:r>
            <a:endParaRPr lang="he-I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42902" y="3866146"/>
            <a:ext cx="6256420" cy="4495791"/>
          </a:xfrm>
        </p:spPr>
        <p:txBody>
          <a:bodyPr>
            <a:noAutofit/>
          </a:bodyPr>
          <a:lstStyle/>
          <a:p>
            <a:r>
              <a:rPr lang="he-IL" sz="1600" b="1" dirty="0" smtClean="0">
                <a:solidFill>
                  <a:schemeClr val="accent6">
                    <a:lumMod val="75000"/>
                  </a:schemeClr>
                </a:solidFill>
              </a:rPr>
              <a:t>פתרונות למחזור פסולת ציוד חשמלי, אלקטרוני וסוללות</a:t>
            </a:r>
          </a:p>
          <a:p>
            <a:pPr marL="457200" indent="-457200" algn="r">
              <a:buFont typeface="+mj-lt"/>
              <a:buAutoNum type="arabicPeriod"/>
            </a:pPr>
            <a:r>
              <a:rPr lang="he-IL" sz="1600" dirty="0" smtClean="0">
                <a:solidFill>
                  <a:schemeClr val="accent6">
                    <a:lumMod val="75000"/>
                  </a:schemeClr>
                </a:solidFill>
              </a:rPr>
              <a:t>מחזור ציוד ביתי באמצעות עגלה ניידת העוברת בין                                 יישובי המועצה. תאום העברה נעשה באמצעות                               מזכירות הישוב.</a:t>
            </a:r>
          </a:p>
          <a:p>
            <a:pPr marL="457200" indent="-457200" algn="r">
              <a:buFont typeface="+mj-lt"/>
              <a:buAutoNum type="arabicPeriod"/>
            </a:pPr>
            <a:r>
              <a:rPr lang="he-IL" sz="1600" dirty="0" smtClean="0">
                <a:solidFill>
                  <a:schemeClr val="accent6">
                    <a:lumMod val="75000"/>
                  </a:schemeClr>
                </a:solidFill>
              </a:rPr>
              <a:t>מחזור ציוד גדול כמו: מקרר, מ. כביסה וכד' – פינוי                                      מהבית בהשתתפות תשלום של התושב בעלות של 180 ₪.                              תאום הפינוי דרך מוקד המועצה (107).</a:t>
            </a:r>
          </a:p>
          <a:p>
            <a:pPr marL="457200" indent="-457200" algn="r">
              <a:buFont typeface="+mj-lt"/>
              <a:buAutoNum type="arabicPeriod"/>
            </a:pPr>
            <a:r>
              <a:rPr lang="he-IL" sz="1600" dirty="0" smtClean="0">
                <a:solidFill>
                  <a:schemeClr val="accent6">
                    <a:lumMod val="75000"/>
                  </a:schemeClr>
                </a:solidFill>
              </a:rPr>
              <a:t>הפרדת סוללות – ניתן להפריד סוללות במיכל </a:t>
            </a:r>
            <a:r>
              <a:rPr lang="he-IL" sz="1600" dirty="0">
                <a:solidFill>
                  <a:schemeClr val="accent6">
                    <a:lumMod val="75000"/>
                  </a:schemeClr>
                </a:solidFill>
              </a:rPr>
              <a:t>הייעודי במרכזי </a:t>
            </a:r>
            <a:r>
              <a:rPr lang="he-IL" sz="1600" dirty="0" smtClean="0">
                <a:solidFill>
                  <a:schemeClr val="accent6">
                    <a:lumMod val="75000"/>
                  </a:schemeClr>
                </a:solidFill>
              </a:rPr>
              <a:t>                 ההפרדה למחזור ביישובים וכן בכל סניפי הדואר, שופרסל,              סופרפארם ובכל יתר העסקים המשווקים סוללות. </a:t>
            </a:r>
          </a:p>
          <a:p>
            <a:pPr marL="457200" indent="-457200" algn="r">
              <a:buFont typeface="+mj-lt"/>
              <a:buAutoNum type="arabicPeriod"/>
            </a:pPr>
            <a:r>
              <a:rPr lang="he-IL" sz="1600" dirty="0" smtClean="0">
                <a:solidFill>
                  <a:schemeClr val="accent6">
                    <a:lumMod val="75000"/>
                  </a:schemeClr>
                </a:solidFill>
              </a:rPr>
              <a:t>חינוך והסברה – מורות וגננות המעוניינות להעביר הסברה להגברת המודעות בנושא מחזור ציוד חשמלי, אלקטרוני וסוללות יכולות לפנות באמצעות המועצה לקבלת ערכת סרטונים על מחזור וקבלת האחר.</a:t>
            </a:r>
          </a:p>
          <a:p>
            <a:pPr marL="457200" indent="-457200" algn="r">
              <a:buAutoNum type="arabicPeriod"/>
            </a:pPr>
            <a:endParaRPr lang="he-IL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r">
              <a:buAutoNum type="arabicPeriod"/>
            </a:pPr>
            <a:endParaRPr lang="he-IL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r">
              <a:buAutoNum type="arabicPeriod"/>
            </a:pPr>
            <a:endParaRPr lang="he-IL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accent6">
                    <a:lumMod val="75000"/>
                  </a:schemeClr>
                </a:solidFill>
              </a:rPr>
              <a:t>פינוי ציוד מבתי עסק בתחומי המועצה של כל סוגי הציוד החשמלי, האלקטרוני והסוללת יעשה בתיאום ישירות בין התאגיד למול בית העסק.</a:t>
            </a:r>
          </a:p>
          <a:p>
            <a:pPr algn="r"/>
            <a:endParaRPr lang="he-IL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r">
              <a:buAutoNum type="arabicPeriod"/>
            </a:pPr>
            <a:endParaRPr lang="he-IL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0312" y="96660"/>
            <a:ext cx="820936" cy="921753"/>
          </a:xfrm>
          <a:prstGeom prst="rect">
            <a:avLst/>
          </a:prstGeom>
        </p:spPr>
      </p:pic>
      <p:sp>
        <p:nvSpPr>
          <p:cNvPr id="5" name="כותרת 1"/>
          <p:cNvSpPr txBox="1">
            <a:spLocks/>
          </p:cNvSpPr>
          <p:nvPr/>
        </p:nvSpPr>
        <p:spPr>
          <a:xfrm>
            <a:off x="510338" y="1145340"/>
            <a:ext cx="6187239" cy="7052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3600" b="1" dirty="0" smtClean="0">
                <a:solidFill>
                  <a:schemeClr val="accent6">
                    <a:lumMod val="75000"/>
                  </a:schemeClr>
                </a:solidFill>
              </a:rPr>
              <a:t>מחזור ציוד חשמלי, אלקטרוני, נורות  וסוללות</a:t>
            </a:r>
            <a:endParaRPr lang="he-IL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0" name="קבוצה 9"/>
          <p:cNvGrpSpPr/>
          <p:nvPr/>
        </p:nvGrpSpPr>
        <p:grpSpPr>
          <a:xfrm>
            <a:off x="1082842" y="97485"/>
            <a:ext cx="1576145" cy="1081602"/>
            <a:chOff x="733930" y="193740"/>
            <a:chExt cx="1768642" cy="1183549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8467" y="229836"/>
              <a:ext cx="1441031" cy="83999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38467" y="1038735"/>
              <a:ext cx="1441031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800" dirty="0" smtClean="0"/>
                <a:t>תאגיד חברתי למחזור פסולת אלקטרונית בע"מ</a:t>
              </a:r>
              <a:endParaRPr lang="he-IL" sz="800" dirty="0"/>
            </a:p>
          </p:txBody>
        </p:sp>
        <p:sp>
          <p:nvSpPr>
            <p:cNvPr id="9" name="מלבן 8"/>
            <p:cNvSpPr/>
            <p:nvPr/>
          </p:nvSpPr>
          <p:spPr>
            <a:xfrm>
              <a:off x="733930" y="193740"/>
              <a:ext cx="1768642" cy="114745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2" name="תמונה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96" y="4219645"/>
            <a:ext cx="986106" cy="655656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1" t="22894" r="20878"/>
          <a:stretch/>
        </p:blipFill>
        <p:spPr>
          <a:xfrm>
            <a:off x="746196" y="5924508"/>
            <a:ext cx="565663" cy="464256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/>
        </p:nvPicPr>
        <p:blipFill rotWithShape="1">
          <a:blip r:embed="rId9"/>
          <a:srcRect l="5655" t="15331" r="11568" b="23210"/>
          <a:stretch/>
        </p:blipFill>
        <p:spPr>
          <a:xfrm>
            <a:off x="474242" y="5047954"/>
            <a:ext cx="908354" cy="506082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42113" y="6695025"/>
            <a:ext cx="673770" cy="549982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841" y="7437768"/>
            <a:ext cx="1020405" cy="678460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72" y="7437768"/>
            <a:ext cx="1020404" cy="678460"/>
          </a:xfrm>
          <a:prstGeom prst="rect">
            <a:avLst/>
          </a:prstGeom>
        </p:spPr>
      </p:pic>
      <p:pic>
        <p:nvPicPr>
          <p:cNvPr id="16" name="תמונה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08" y="7437768"/>
            <a:ext cx="1020404" cy="67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1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E5B49853B8506547AE02986D897A3929" ma:contentTypeVersion="0" ma:contentTypeDescription="צור מסמך חדש." ma:contentTypeScope="" ma:versionID="d9ff86a87aad043d0f464b3dfa812f9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0a8b64840a5e1cf6af9bf71e38381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 ma:readOnly="true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56D82C-94F1-4C30-A5DD-4EA86B89A49F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331B54B-7CAA-4152-8C50-BCBB89C869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741C57-8F03-4992-B8F4-4D26FE5881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162</Words>
  <Application>Microsoft Office PowerPoint</Application>
  <PresentationFormat>‫הצגה על המסך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מנהלת מח' איכות הסביבה, קיימות ותברואה: ענת בן דרור                                                מייל: anatbd@hefer.org.il טל' 09-8981652  רכזת מיחזור: שמרית בשן מייל:  shmritb@hefer.org.il  טלפון: 09-8973324 מזכירת המחלקה: מלכה ריזה מייל: malca@hefer.org.il  טלפון: 09-8981665 מוקד הרשות – 107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טלפונים חשובים – אגף שפ"ע – 09-7777777 מוקד הרשות - 103</dc:title>
  <dc:creator>user</dc:creator>
  <cp:lastModifiedBy>ענת בן דרור</cp:lastModifiedBy>
  <cp:revision>12</cp:revision>
  <dcterms:created xsi:type="dcterms:W3CDTF">2018-01-04T11:35:59Z</dcterms:created>
  <dcterms:modified xsi:type="dcterms:W3CDTF">2018-01-14T14:16:45Z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0x010100E5B49853B8506547AE02986D897A3929</vt:lpwstr>
  </property>
</Properties>
</file>