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0" r:id="rId2"/>
  </p:sldIdLst>
  <p:sldSz cx="9144000" cy="6858000" type="screen4x3"/>
  <p:notesSz cx="6889750" cy="10018713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12E84-4F58-42EE-A814-0119AD6E7F7C}" type="datetimeFigureOut">
              <a:rPr lang="he-IL" smtClean="0"/>
              <a:t>ה'/תשרי/תשפ"א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228-E4CB-4ABB-A404-ED1DB1012EE5}" type="slidenum">
              <a:rPr lang="he-IL" smtClean="0"/>
              <a:t>‹#›</a:t>
            </a:fld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12E84-4F58-42EE-A814-0119AD6E7F7C}" type="datetimeFigureOut">
              <a:rPr lang="he-IL" smtClean="0"/>
              <a:t>ה'/תשרי/תשפ"א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228-E4CB-4ABB-A404-ED1DB1012EE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12E84-4F58-42EE-A814-0119AD6E7F7C}" type="datetimeFigureOut">
              <a:rPr lang="he-IL" smtClean="0"/>
              <a:t>ה'/תשרי/תשפ"א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228-E4CB-4ABB-A404-ED1DB1012EE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12E84-4F58-42EE-A814-0119AD6E7F7C}" type="datetimeFigureOut">
              <a:rPr lang="he-IL" smtClean="0"/>
              <a:t>ה'/תשרי/תשפ"א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228-E4CB-4ABB-A404-ED1DB1012EE5}" type="slidenum">
              <a:rPr lang="he-IL" smtClean="0"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12E84-4F58-42EE-A814-0119AD6E7F7C}" type="datetimeFigureOut">
              <a:rPr lang="he-IL" smtClean="0"/>
              <a:t>ה'/תשרי/תשפ"א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228-E4CB-4ABB-A404-ED1DB1012EE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12E84-4F58-42EE-A814-0119AD6E7F7C}" type="datetimeFigureOut">
              <a:rPr lang="he-IL" smtClean="0"/>
              <a:t>ה'/תשרי/תשפ"א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228-E4CB-4ABB-A404-ED1DB1012EE5}" type="slidenum">
              <a:rPr lang="he-IL" smtClean="0"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12E84-4F58-42EE-A814-0119AD6E7F7C}" type="datetimeFigureOut">
              <a:rPr lang="he-IL" smtClean="0"/>
              <a:t>ה'/תשרי/תשפ"א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228-E4CB-4ABB-A404-ED1DB1012EE5}" type="slidenum">
              <a:rPr lang="he-IL" smtClean="0"/>
              <a:t>‹#›</a:t>
            </a:fld>
            <a:endParaRPr lang="he-I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12E84-4F58-42EE-A814-0119AD6E7F7C}" type="datetimeFigureOut">
              <a:rPr lang="he-IL" smtClean="0"/>
              <a:t>ה'/תשרי/תשפ"א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228-E4CB-4ABB-A404-ED1DB1012EE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12E84-4F58-42EE-A814-0119AD6E7F7C}" type="datetimeFigureOut">
              <a:rPr lang="he-IL" smtClean="0"/>
              <a:t>ה'/תשרי/תשפ"א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228-E4CB-4ABB-A404-ED1DB1012EE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12E84-4F58-42EE-A814-0119AD6E7F7C}" type="datetimeFigureOut">
              <a:rPr lang="he-IL" smtClean="0"/>
              <a:t>ה'/תשרי/תשפ"א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228-E4CB-4ABB-A404-ED1DB1012EE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12E84-4F58-42EE-A814-0119AD6E7F7C}" type="datetimeFigureOut">
              <a:rPr lang="he-IL" smtClean="0"/>
              <a:t>ה'/תשרי/תשפ"א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228-E4CB-4ABB-A404-ED1DB1012EE5}" type="slidenum">
              <a:rPr lang="he-IL" smtClean="0"/>
              <a:t>‹#›</a:t>
            </a:fld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2712E84-4F58-42EE-A814-0119AD6E7F7C}" type="datetimeFigureOut">
              <a:rPr lang="he-IL" smtClean="0"/>
              <a:t>ה'/תשרי/תשפ"א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AD16228-E4CB-4ABB-A404-ED1DB1012EE5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1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286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0" y="1216774"/>
            <a:ext cx="914400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/>
              <a:t>בס"ד ערב חג הסוכות תשפ"א</a:t>
            </a:r>
            <a:endParaRPr lang="he-IL" dirty="0"/>
          </a:p>
          <a:p>
            <a:endParaRPr lang="he-IL" dirty="0"/>
          </a:p>
          <a:p>
            <a:pPr algn="ctr"/>
            <a:r>
              <a:rPr lang="he-IL" sz="2400" b="1" dirty="0" smtClean="0"/>
              <a:t>מבצע "ארבעת המינים"</a:t>
            </a:r>
            <a:endParaRPr lang="he-IL" dirty="0">
              <a:latin typeface="Guttman Adii-Light" pitchFamily="2" charset="-79"/>
              <a:cs typeface="Guttman Adii-Light" pitchFamily="2" charset="-79"/>
            </a:endParaRPr>
          </a:p>
          <a:p>
            <a:r>
              <a:rPr lang="he-IL" sz="2400" dirty="0" smtClean="0">
                <a:latin typeface="Guttman Adii-Light" pitchFamily="2" charset="-79"/>
                <a:cs typeface="Guttman Adii-Light" pitchFamily="2" charset="-79"/>
              </a:rPr>
              <a:t>תושבים היקרים!</a:t>
            </a:r>
            <a:endParaRPr lang="he-IL" sz="2400" dirty="0">
              <a:latin typeface="Guttman Adii-Light" pitchFamily="2" charset="-79"/>
              <a:cs typeface="Guttman Adii-Light" pitchFamily="2" charset="-79"/>
            </a:endParaRPr>
          </a:p>
          <a:p>
            <a:r>
              <a:rPr lang="he-IL" sz="2400" dirty="0" smtClean="0">
                <a:latin typeface="Guttman Adii-Light" pitchFamily="2" charset="-79"/>
                <a:cs typeface="Guttman Adii-Light" pitchFamily="2" charset="-79"/>
              </a:rPr>
              <a:t> </a:t>
            </a:r>
            <a:endParaRPr lang="he-IL" sz="2400" dirty="0">
              <a:latin typeface="Guttman Adii-Light" pitchFamily="2" charset="-79"/>
              <a:cs typeface="Guttman Adii-Light" pitchFamily="2" charset="-79"/>
            </a:endParaRPr>
          </a:p>
          <a:p>
            <a:r>
              <a:rPr lang="he-IL" sz="2400" dirty="0" smtClean="0">
                <a:latin typeface="Guttman Adii-Light" pitchFamily="2" charset="-79"/>
                <a:cs typeface="Guttman Adii-Light" pitchFamily="2" charset="-79"/>
              </a:rPr>
              <a:t>השנה לאור הסגר ולקראת חג הסוכות הבעל"ט מתנדבי "שכן-טוב" בשיתוף המועצה הדתית עמק-חפר ישמחו לחלק עד הבית סט ארבעת המינים למשפחות המעוניינות.</a:t>
            </a:r>
          </a:p>
          <a:p>
            <a:r>
              <a:rPr lang="he-IL" sz="2400" dirty="0" smtClean="0">
                <a:latin typeface="Guttman Adii-Light" pitchFamily="2" charset="-79"/>
                <a:cs typeface="Guttman Adii-Light" pitchFamily="2" charset="-79"/>
              </a:rPr>
              <a:t>ניתן לפנות בהודעה בלבד לפלא 0508183400 יש לציין בהודעה ארבעת המינים. שם מלא. טל' וכתובת מלאה. </a:t>
            </a:r>
            <a:endParaRPr lang="he-IL" sz="2400" dirty="0">
              <a:latin typeface="Guttman Adii-Light" pitchFamily="2" charset="-79"/>
              <a:cs typeface="Guttman Adii-Light" pitchFamily="2" charset="-79"/>
            </a:endParaRPr>
          </a:p>
          <a:p>
            <a:endParaRPr lang="he-IL" sz="2400" dirty="0">
              <a:latin typeface="Guttman Adii-Light" pitchFamily="2" charset="-79"/>
              <a:cs typeface="Guttman Adii-Light" pitchFamily="2" charset="-79"/>
            </a:endParaRPr>
          </a:p>
          <a:p>
            <a:r>
              <a:rPr lang="he-IL" sz="2400" dirty="0" smtClean="0">
                <a:latin typeface="Guttman Adii-Light" pitchFamily="2" charset="-79"/>
                <a:cs typeface="Guttman Adii-Light" pitchFamily="2" charset="-79"/>
              </a:rPr>
              <a:t>רצינו </a:t>
            </a:r>
            <a:r>
              <a:rPr lang="he-IL" sz="2400" dirty="0">
                <a:latin typeface="Guttman Adii-Light" pitchFamily="2" charset="-79"/>
                <a:cs typeface="Guttman Adii-Light" pitchFamily="2" charset="-79"/>
              </a:rPr>
              <a:t>לאחל </a:t>
            </a:r>
            <a:r>
              <a:rPr lang="he-IL" sz="2400" dirty="0" smtClean="0">
                <a:latin typeface="Guttman Adii-Light" pitchFamily="2" charset="-79"/>
                <a:cs typeface="Guttman Adii-Light" pitchFamily="2" charset="-79"/>
              </a:rPr>
              <a:t>לכם ולמשפחותיכם בפתחה </a:t>
            </a:r>
            <a:r>
              <a:rPr lang="he-IL" sz="2400" dirty="0">
                <a:latin typeface="Guttman Adii-Light" pitchFamily="2" charset="-79"/>
                <a:cs typeface="Guttman Adii-Light" pitchFamily="2" charset="-79"/>
              </a:rPr>
              <a:t>של השנה </a:t>
            </a:r>
            <a:r>
              <a:rPr lang="he-IL" sz="2400" dirty="0" smtClean="0">
                <a:latin typeface="Guttman Adii-Light" pitchFamily="2" charset="-79"/>
                <a:cs typeface="Guttman Adii-Light" pitchFamily="2" charset="-79"/>
              </a:rPr>
              <a:t>שנה טובה, בריאות </a:t>
            </a:r>
            <a:r>
              <a:rPr lang="he-IL" sz="2400" dirty="0">
                <a:latin typeface="Guttman Adii-Light" pitchFamily="2" charset="-79"/>
                <a:cs typeface="Guttman Adii-Light" pitchFamily="2" charset="-79"/>
              </a:rPr>
              <a:t>ושמחה, ובשורות </a:t>
            </a:r>
            <a:r>
              <a:rPr lang="he-IL" sz="2400" dirty="0" smtClean="0">
                <a:latin typeface="Guttman Adii-Light" pitchFamily="2" charset="-79"/>
                <a:cs typeface="Guttman Adii-Light" pitchFamily="2" charset="-79"/>
              </a:rPr>
              <a:t>טובות</a:t>
            </a:r>
            <a:endParaRPr lang="he-IL" sz="2000" dirty="0" smtClean="0">
              <a:latin typeface="Guttman Adii-Light" pitchFamily="2" charset="-79"/>
              <a:cs typeface="Guttman Adii-Light" pitchFamily="2" charset="-79"/>
            </a:endParaRPr>
          </a:p>
          <a:p>
            <a:endParaRPr lang="he-IL" dirty="0"/>
          </a:p>
          <a:p>
            <a:pPr algn="l"/>
            <a:r>
              <a:rPr lang="he-IL" sz="1600" b="1" dirty="0"/>
              <a:t>בהערכה והוקרה</a:t>
            </a:r>
          </a:p>
          <a:p>
            <a:pPr algn="l"/>
            <a:r>
              <a:rPr lang="he-IL" sz="1600" b="1" dirty="0"/>
              <a:t>עמותת "שכן טוב"</a:t>
            </a:r>
          </a:p>
          <a:p>
            <a:pPr algn="l"/>
            <a:r>
              <a:rPr lang="he-IL" sz="1600" b="1" dirty="0"/>
              <a:t>ע"ש הרב חיים </a:t>
            </a:r>
            <a:r>
              <a:rPr lang="he-IL" sz="1600" b="1" dirty="0" err="1"/>
              <a:t>טובולסקי</a:t>
            </a:r>
            <a:r>
              <a:rPr lang="he-IL" sz="1600" b="1" dirty="0"/>
              <a:t> זצ"ל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-27383"/>
            <a:ext cx="1494975" cy="1152128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effectLst/>
        </p:spPr>
      </p:pic>
      <p:pic>
        <p:nvPicPr>
          <p:cNvPr id="5" name="Picture 2" descr="×ª××¦××ª ×ª××× × ×¢×××¨ ×¢××§ ××¤×¨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6247" y="87315"/>
            <a:ext cx="1481857" cy="1272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תמונה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87315"/>
            <a:ext cx="1797202" cy="1129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04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זרם מדחף">
  <a:themeElements>
    <a:clrScheme name="זרם מדחף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זרם מדחף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זרם מדחף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38</TotalTime>
  <Words>86</Words>
  <Application>Microsoft Office PowerPoint</Application>
  <PresentationFormat>‫הצגה על המסך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Georgia</vt:lpstr>
      <vt:lpstr>Gisha</vt:lpstr>
      <vt:lpstr>Guttman Adii-Light</vt:lpstr>
      <vt:lpstr>Trebuchet MS</vt:lpstr>
      <vt:lpstr>זרם מדחף</vt:lpstr>
      <vt:lpstr>מצגת של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     MIRIAM</dc:creator>
  <cp:lastModifiedBy>Tal Dar</cp:lastModifiedBy>
  <cp:revision>13</cp:revision>
  <cp:lastPrinted>2020-09-18T14:12:40Z</cp:lastPrinted>
  <dcterms:created xsi:type="dcterms:W3CDTF">2019-06-26T06:40:52Z</dcterms:created>
  <dcterms:modified xsi:type="dcterms:W3CDTF">2020-09-23T08:23:55Z</dcterms:modified>
</cp:coreProperties>
</file>