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4" autoAdjust="0"/>
    <p:restoredTop sz="94660"/>
  </p:normalViewPr>
  <p:slideViewPr>
    <p:cSldViewPr snapToGrid="0">
      <p:cViewPr varScale="1">
        <p:scale>
          <a:sx n="36" d="100"/>
          <a:sy n="36" d="100"/>
        </p:scale>
        <p:origin x="243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3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6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1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20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3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489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0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11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54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037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00236-D5EF-416C-AED7-BC8EEB7A878D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EDCD-E24F-4A04-AF49-F5C5ECADD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0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uy@hhcc.co.i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315A82D5-B250-47FA-B222-ADE7963E8F8E}"/>
              </a:ext>
            </a:extLst>
          </p:cNvPr>
          <p:cNvSpPr/>
          <p:nvPr/>
        </p:nvSpPr>
        <p:spPr>
          <a:xfrm>
            <a:off x="33132" y="9037984"/>
            <a:ext cx="6858000" cy="19414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ו</a:t>
            </a:r>
            <a:endParaRPr lang="en-US" dirty="0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C656E479-38AF-48DC-8154-3D3FF1DFFFB2}"/>
              </a:ext>
            </a:extLst>
          </p:cNvPr>
          <p:cNvSpPr/>
          <p:nvPr/>
        </p:nvSpPr>
        <p:spPr>
          <a:xfrm>
            <a:off x="0" y="1828799"/>
            <a:ext cx="6858000" cy="49828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ו</a:t>
            </a:r>
            <a:endParaRPr lang="en-US" dirty="0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47AFD4D4-DA19-4066-92F1-39B398968442}"/>
              </a:ext>
            </a:extLst>
          </p:cNvPr>
          <p:cNvSpPr/>
          <p:nvPr/>
        </p:nvSpPr>
        <p:spPr>
          <a:xfrm>
            <a:off x="202095" y="291550"/>
            <a:ext cx="6453809" cy="13925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2400" b="1" dirty="0"/>
              <a:t>יישובי 'חוף חפר' מחפשים רכז נוער קהילה </a:t>
            </a:r>
            <a:endParaRPr lang="en-US" sz="2400" dirty="0"/>
          </a:p>
          <a:p>
            <a:pPr algn="r" rtl="1"/>
            <a:r>
              <a:rPr lang="he-IL" sz="2000" dirty="0"/>
              <a:t>אם אתה מחפש עבודה גמישה ולא שגרתית, תנאים שווים, אוהב ילדים ובני נוער, רוצה להשפיע ולעבוד במקום הכי מגניב בארץ ליד חוף בית ינאי – אתה מוזמן לפנות אלינו.</a:t>
            </a:r>
          </a:p>
          <a:p>
            <a:pPr algn="r" rtl="1"/>
            <a:endParaRPr lang="en-US" sz="2000" dirty="0"/>
          </a:p>
          <a:p>
            <a:pPr algn="r" rtl="1"/>
            <a:r>
              <a:rPr lang="he-IL" sz="2000" b="1" dirty="0"/>
              <a:t>הגדרת התפקיד:</a:t>
            </a:r>
            <a:endParaRPr lang="en-US" sz="2000" dirty="0"/>
          </a:p>
          <a:p>
            <a:pPr algn="r" rtl="1"/>
            <a:r>
              <a:rPr lang="he-IL" sz="2000" dirty="0"/>
              <a:t>זוהי משרת אמון, שנדרשים בה עצמאות, יצירתיות, גמישות והתמדה. התפקיד משלב בין יכולות הדרכה וחניכה ליכולות תפעול וניהול וכולל: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אחריות על פעילויות כלל הנוער בקהילה - מופעי מוזיקה, ערבי "זולה", סדנאות והרצאות, מפעלי קיץ וכו'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פיתוח וביצוע יוזמות ותכניות חינוכיות לנוער קהילה בשיתוף עם וועדת נוער, המרכז הקהילתי, המועצה וגופים חינוכיים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הפעלת מתחם הנוער, חניכה וליווי של צוות המדריכים במתחם ואחריות על התחזוקה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הדרכה של שכבה בוגרת בנוער 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ניהול התקציב של תחום הנוער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פרסום וקידום פעילות הנוער בחוף חפר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ניהול ואחריות על תשתיות וציוד הנוער בקהילה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הובלת "סיירת הורים" – גיוס והכשרת מתנדבי הסיירת, הפעלה שוטפת, קשר עם ההורים והמועצה </a:t>
            </a:r>
            <a:endParaRPr lang="en-US" sz="2000" dirty="0"/>
          </a:p>
          <a:p>
            <a:pPr algn="r" rtl="1"/>
            <a:r>
              <a:rPr lang="he-IL" sz="2400" b="1" dirty="0"/>
              <a:t>דרישות התפקיד: </a:t>
            </a:r>
            <a:endParaRPr lang="en-US" sz="2400" b="1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יכולת עבודה בצוות והובלת צוות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תקשורת בינאישית מעולה ויחסי אנוש מצוינים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יכולות ליווי וחניכה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ניסיון בעבודה עם בני נוער בדגש  על תנועות נוער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סדר וארגון, ניהול תקציב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תואר ראשון בתחומי חינוך, פסיכולוגיה ומדעי ההתנהגות</a:t>
            </a:r>
            <a:endParaRPr lang="en-US" sz="2000" dirty="0"/>
          </a:p>
          <a:p>
            <a:pPr algn="r" rtl="1"/>
            <a:r>
              <a:rPr lang="he-IL" sz="2400" b="1" dirty="0"/>
              <a:t>תנאי התפקיד:</a:t>
            </a:r>
            <a:endParaRPr lang="en-US" sz="2400" b="1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משרה מלאה עם זמינות לעבודה בשעות לא שגרתיות (שעות אחה"צ וערב, </a:t>
            </a:r>
            <a:r>
              <a:rPr lang="he-IL" sz="2000" dirty="0" err="1"/>
              <a:t>סופ"ש</a:t>
            </a:r>
            <a:r>
              <a:rPr lang="he-IL" sz="2000" dirty="0"/>
              <a:t> מדי פעם)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התחלת עבודה מיידית והתחייבות לשנתיים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נדרשת ניידות </a:t>
            </a:r>
            <a:endParaRPr lang="en-US" sz="2000" dirty="0"/>
          </a:p>
          <a:p>
            <a:pPr marL="508006" indent="-508006" algn="r" rtl="1">
              <a:buFont typeface="Arial" panose="020B0604020202020204" pitchFamily="34" charset="0"/>
              <a:buChar char="•"/>
            </a:pPr>
            <a:r>
              <a:rPr lang="he-IL" sz="2000" dirty="0"/>
              <a:t>מגורים באזור עמק חפר - יתרון (סיוע במגורים באזור) </a:t>
            </a:r>
          </a:p>
          <a:p>
            <a:pPr algn="r" rtl="1"/>
            <a:endParaRPr lang="en-US" sz="2000" dirty="0"/>
          </a:p>
          <a:p>
            <a:pPr algn="ctr" rtl="1"/>
            <a:r>
              <a:rPr lang="he-IL" sz="2000" dirty="0"/>
              <a:t>קורות חיים יש לשלוח ל -</a:t>
            </a:r>
            <a:r>
              <a:rPr lang="en-US" sz="2000" b="1" dirty="0">
                <a:hlinkClick r:id="rId2"/>
              </a:rPr>
              <a:t> guy@hhcc.co.il</a:t>
            </a:r>
            <a:r>
              <a:rPr lang="he-IL" sz="2000" b="1" dirty="0"/>
              <a:t> </a:t>
            </a:r>
            <a:endParaRPr lang="he-IL" sz="2000" dirty="0"/>
          </a:p>
          <a:p>
            <a:pPr algn="ctr" rtl="1"/>
            <a:r>
              <a:rPr lang="he-IL" sz="2000" dirty="0"/>
              <a:t>הפנייה מיועדת לנשים וגברים כאחד</a:t>
            </a:r>
            <a:endParaRPr lang="en-US" sz="2000" dirty="0"/>
          </a:p>
          <a:p>
            <a:pPr algn="r" rtl="1">
              <a:lnSpc>
                <a:spcPct val="150000"/>
              </a:lnSpc>
            </a:pPr>
            <a:endParaRPr lang="he-IL" sz="2000" dirty="0"/>
          </a:p>
          <a:p>
            <a:pPr algn="r" rtl="1">
              <a:lnSpc>
                <a:spcPct val="150000"/>
              </a:lnSpc>
            </a:pPr>
            <a:endParaRPr lang="he-IL" sz="2000" dirty="0"/>
          </a:p>
          <a:p>
            <a:pPr algn="r" rtl="1">
              <a:lnSpc>
                <a:spcPct val="150000"/>
              </a:lnSpc>
            </a:pPr>
            <a:endParaRPr lang="he-IL" sz="2000" dirty="0"/>
          </a:p>
          <a:p>
            <a:pPr algn="r" rtl="1">
              <a:lnSpc>
                <a:spcPct val="150000"/>
              </a:lnSpc>
            </a:pPr>
            <a:endParaRPr lang="he-IL" sz="2000" dirty="0"/>
          </a:p>
          <a:p>
            <a:pPr algn="r" rtl="1">
              <a:lnSpc>
                <a:spcPct val="15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1160715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237</Words>
  <Application>Microsoft Office PowerPoint</Application>
  <PresentationFormat>מסך רחב</PresentationFormat>
  <Paragraphs>33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Michal ein gal</dc:creator>
  <cp:lastModifiedBy>Michal ein gal</cp:lastModifiedBy>
  <cp:revision>5</cp:revision>
  <dcterms:created xsi:type="dcterms:W3CDTF">2019-12-19T17:07:56Z</dcterms:created>
  <dcterms:modified xsi:type="dcterms:W3CDTF">2019-12-29T06:04:48Z</dcterms:modified>
</cp:coreProperties>
</file>