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CCCC"/>
    <a:srgbClr val="333399"/>
    <a:srgbClr val="F824D0"/>
    <a:srgbClr val="22E0FA"/>
    <a:srgbClr val="002B82"/>
    <a:srgbClr val="FBDE73"/>
    <a:srgbClr val="F7D277"/>
    <a:srgbClr val="F5C979"/>
    <a:srgbClr val="F4C3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00" autoAdjust="0"/>
    <p:restoredTop sz="94676" autoAdjust="0"/>
  </p:normalViewPr>
  <p:slideViewPr>
    <p:cSldViewPr>
      <p:cViewPr varScale="1">
        <p:scale>
          <a:sx n="59" d="100"/>
          <a:sy n="59" d="100"/>
        </p:scale>
        <p:origin x="1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8586-3C14-43E9-9C65-477B80B3A2A7}" type="datetimeFigureOut">
              <a:rPr lang="he-IL" smtClean="0"/>
              <a:t>י"ז/כסלו/תשע"ו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5C7FC-0D0C-4021-A2C4-7C2D19F34F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144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8586-3C14-43E9-9C65-477B80B3A2A7}" type="datetimeFigureOut">
              <a:rPr lang="he-IL" smtClean="0"/>
              <a:t>י"ז/כסלו/תשע"ו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5C7FC-0D0C-4021-A2C4-7C2D19F34F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06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8586-3C14-43E9-9C65-477B80B3A2A7}" type="datetimeFigureOut">
              <a:rPr lang="he-IL" smtClean="0"/>
              <a:t>י"ז/כסלו/תשע"ו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5C7FC-0D0C-4021-A2C4-7C2D19F34F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3659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8586-3C14-43E9-9C65-477B80B3A2A7}" type="datetimeFigureOut">
              <a:rPr lang="he-IL" smtClean="0"/>
              <a:t>י"ז/כסלו/תשע"ו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5C7FC-0D0C-4021-A2C4-7C2D19F34F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027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8586-3C14-43E9-9C65-477B80B3A2A7}" type="datetimeFigureOut">
              <a:rPr lang="he-IL" smtClean="0"/>
              <a:t>י"ז/כסלו/תשע"ו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5C7FC-0D0C-4021-A2C4-7C2D19F34F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685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8586-3C14-43E9-9C65-477B80B3A2A7}" type="datetimeFigureOut">
              <a:rPr lang="he-IL" smtClean="0"/>
              <a:t>י"ז/כסלו/תשע"ו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5C7FC-0D0C-4021-A2C4-7C2D19F34F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056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8586-3C14-43E9-9C65-477B80B3A2A7}" type="datetimeFigureOut">
              <a:rPr lang="he-IL" smtClean="0"/>
              <a:t>י"ז/כסלו/תשע"ו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5C7FC-0D0C-4021-A2C4-7C2D19F34F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507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8586-3C14-43E9-9C65-477B80B3A2A7}" type="datetimeFigureOut">
              <a:rPr lang="he-IL" smtClean="0"/>
              <a:t>י"ז/כסלו/תשע"ו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5C7FC-0D0C-4021-A2C4-7C2D19F34F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906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8586-3C14-43E9-9C65-477B80B3A2A7}" type="datetimeFigureOut">
              <a:rPr lang="he-IL" smtClean="0"/>
              <a:t>י"ז/כסלו/תשע"ו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5C7FC-0D0C-4021-A2C4-7C2D19F34F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922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8586-3C14-43E9-9C65-477B80B3A2A7}" type="datetimeFigureOut">
              <a:rPr lang="he-IL" smtClean="0"/>
              <a:t>י"ז/כסלו/תשע"ו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5C7FC-0D0C-4021-A2C4-7C2D19F34F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983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8586-3C14-43E9-9C65-477B80B3A2A7}" type="datetimeFigureOut">
              <a:rPr lang="he-IL" smtClean="0"/>
              <a:t>י"ז/כסלו/תשע"ו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5C7FC-0D0C-4021-A2C4-7C2D19F34F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992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68586-3C14-43E9-9C65-477B80B3A2A7}" type="datetimeFigureOut">
              <a:rPr lang="he-IL" smtClean="0"/>
              <a:t>י"ז/כסלו/תשע"ו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5C7FC-0D0C-4021-A2C4-7C2D19F34F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852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0"/>
          <p:cNvSpPr>
            <a:spLocks noChangeArrowheads="1"/>
          </p:cNvSpPr>
          <p:nvPr/>
        </p:nvSpPr>
        <p:spPr bwMode="auto">
          <a:xfrm flipV="1">
            <a:off x="21354142" y="-211725"/>
            <a:ext cx="27102387" cy="890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29" name="קבוצה 28"/>
          <p:cNvGrpSpPr/>
          <p:nvPr/>
        </p:nvGrpSpPr>
        <p:grpSpPr>
          <a:xfrm>
            <a:off x="-6969" y="0"/>
            <a:ext cx="9150969" cy="6858000"/>
            <a:chOff x="4573" y="0"/>
            <a:chExt cx="9150969" cy="6858000"/>
          </a:xfrm>
        </p:grpSpPr>
        <p:pic>
          <p:nvPicPr>
            <p:cNvPr id="30" name="Picture 2" descr="C:\Users\adin\Downloads\batimMadlikim15TemplateInvHachan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D27F"/>
                </a:clrFrom>
                <a:clrTo>
                  <a:srgbClr val="FFD27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3" y="0"/>
              <a:ext cx="6516217" cy="68580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Box 30"/>
            <p:cNvSpPr txBox="1"/>
            <p:nvPr/>
          </p:nvSpPr>
          <p:spPr>
            <a:xfrm>
              <a:off x="2411760" y="2462177"/>
              <a:ext cx="3792695" cy="2985433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r>
                <a:rPr lang="he-IL" sz="2400" b="1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9.12.2015 </a:t>
              </a:r>
              <a:r>
                <a:rPr lang="he-IL" sz="24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בשעה </a:t>
              </a:r>
              <a:r>
                <a:rPr lang="he-IL" sz="2400" b="1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20:00 </a:t>
              </a:r>
              <a:r>
                <a:rPr lang="he-IL" sz="2400" b="1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מסתובבים בחנוכה</a:t>
              </a:r>
              <a:r>
                <a:rPr lang="he-IL" sz="3200" b="1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he-IL" sz="3200" b="1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– </a:t>
              </a:r>
              <a:r>
                <a:rPr lang="he-IL" sz="2000" b="1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סדנת </a:t>
              </a:r>
              <a:r>
                <a:rPr lang="he-IL" sz="20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משחקי ילדים למבוגרים. מנחה: ענבל </a:t>
              </a:r>
              <a:r>
                <a:rPr lang="he-IL" sz="2000" b="1" dirty="0" err="1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בריסקין</a:t>
              </a:r>
              <a:r>
                <a:rPr lang="he-IL" sz="20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פרי -"קלאס" סדנאות משחקי ילדות ופעילויות ייחודיות</a:t>
              </a:r>
            </a:p>
            <a:p>
              <a:pPr algn="ctr"/>
              <a:endParaRPr lang="he-IL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571869" y="4744037"/>
              <a:ext cx="3632586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dirty="0"/>
                <a:t> </a:t>
              </a:r>
            </a:p>
            <a:p>
              <a:pPr algn="ctr"/>
              <a:endParaRPr lang="he-IL" dirty="0" smtClean="0"/>
            </a:p>
            <a:p>
              <a:pPr algn="ctr"/>
              <a:endParaRPr lang="he-IL" dirty="0"/>
            </a:p>
            <a:p>
              <a:pPr algn="ctr"/>
              <a:r>
                <a:rPr lang="he-IL" dirty="0" smtClean="0"/>
                <a:t> </a:t>
              </a:r>
              <a:endParaRPr lang="he-IL" dirty="0">
                <a:solidFill>
                  <a:schemeClr val="accent6">
                    <a:lumMod val="75000"/>
                  </a:schemeClr>
                </a:solidFill>
                <a:latin typeface="Ellinia CLM" panose="02000303000000000000" pitchFamily="2" charset="-79"/>
                <a:ea typeface="Arial Unicode MS" panose="020B0604020202020204" pitchFamily="34" charset="-128"/>
                <a:cs typeface="Ellinia CLM" panose="02000303000000000000" pitchFamily="2" charset="-79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23077" y="0"/>
              <a:ext cx="2620923" cy="1015663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>
              <a:defPPr>
                <a:defRPr lang="he-IL"/>
              </a:defPPr>
              <a:lvl1pPr>
                <a:defRPr sz="2000" b="1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he-IL" dirty="0"/>
                <a:t>חוות קיימא </a:t>
              </a:r>
              <a:r>
                <a:rPr lang="he-IL" dirty="0" err="1"/>
                <a:t>בארותיים</a:t>
              </a:r>
              <a:r>
                <a:rPr lang="he-IL" dirty="0"/>
                <a:t> - בית משפחת שבח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520790" y="1015663"/>
              <a:ext cx="2620923" cy="400110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>
              <a:defPPr>
                <a:defRPr lang="he-IL"/>
              </a:defPPr>
              <a:lvl1pPr>
                <a:defRPr sz="2000" b="1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he-IL" dirty="0"/>
                <a:t>      האפיק 38</a:t>
              </a:r>
            </a:p>
          </p:txBody>
        </p:sp>
        <p:graphicFrame>
          <p:nvGraphicFramePr>
            <p:cNvPr id="35" name="אובייקט 3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77947391"/>
                </p:ext>
              </p:extLst>
            </p:nvPr>
          </p:nvGraphicFramePr>
          <p:xfrm>
            <a:off x="6580341" y="1559227"/>
            <a:ext cx="2575201" cy="8900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Picture" r:id="rId4" imgW="0" imgH="0" progId="StaticMetafile">
                    <p:embed/>
                  </p:oleObj>
                </mc:Choice>
                <mc:Fallback>
                  <p:oleObj name="Picture" r:id="rId4" imgW="0" imgH="0" progId="StaticMetafile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80341" y="1559227"/>
                          <a:ext cx="2575201" cy="890069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6" name="תמונה 3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2331" y="5653574"/>
              <a:ext cx="2623211" cy="120442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37" name="מלבן 36"/>
            <p:cNvSpPr/>
            <p:nvPr/>
          </p:nvSpPr>
          <p:spPr>
            <a:xfrm>
              <a:off x="6534077" y="2570235"/>
              <a:ext cx="2518349" cy="19932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he-IL" dirty="0" smtClean="0">
                  <a:solidFill>
                    <a:srgbClr val="000000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חווה </a:t>
              </a:r>
              <a:r>
                <a:rPr lang="he-IL" dirty="0">
                  <a:solidFill>
                    <a:srgbClr val="000000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חקלאית בשיתוף הקהילה</a:t>
              </a:r>
              <a:r>
                <a:rPr lang="en-US" dirty="0">
                  <a:solidFill>
                    <a:srgbClr val="000000"/>
                  </a:solidFill>
                  <a:latin typeface="Lucida Sans Unicode" panose="020B0602030504020204" pitchFamily="34" charset="0"/>
                  <a:ea typeface="Lucida Sans Unicode" panose="020B0602030504020204" pitchFamily="34" charset="0"/>
                  <a:cs typeface="Arial" panose="020B0604020202020204" pitchFamily="34" charset="0"/>
                </a:rPr>
                <a:t>, </a:t>
              </a:r>
              <a:r>
                <a:rPr lang="he-IL" dirty="0">
                  <a:solidFill>
                    <a:srgbClr val="000000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שמהווה מסגרת תעסוקתית וחינוכית עבור בני נוער שנשרו ממערכת החינוך הפורמלית</a:t>
              </a:r>
              <a:r>
                <a:rPr lang="en-US" dirty="0">
                  <a:solidFill>
                    <a:srgbClr val="000000"/>
                  </a:solidFill>
                  <a:latin typeface="Lucida Sans Unicode" panose="020B0602030504020204" pitchFamily="34" charset="0"/>
                  <a:ea typeface="Lucida Sans Unicode" panose="020B0602030504020204" pitchFamily="34" charset="0"/>
                  <a:cs typeface="Arial" panose="020B0604020202020204" pitchFamily="34" charset="0"/>
                </a:rPr>
                <a:t>. </a:t>
              </a:r>
              <a:endPara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371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51</Words>
  <Application>Microsoft Office PowerPoint</Application>
  <PresentationFormat>‫הצגה על המסך (4:3)</PresentationFormat>
  <Paragraphs>8</Paragraphs>
  <Slides>1</Slides>
  <Notes>0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10" baseType="lpstr">
      <vt:lpstr>Arial Unicode MS</vt:lpstr>
      <vt:lpstr>Arial</vt:lpstr>
      <vt:lpstr>Calibri</vt:lpstr>
      <vt:lpstr>Ellinia CLM</vt:lpstr>
      <vt:lpstr>Lucida Sans Unicode</vt:lpstr>
      <vt:lpstr>Tahoma</vt:lpstr>
      <vt:lpstr>Times New Roman</vt:lpstr>
      <vt:lpstr>ערכת נושא Office</vt:lpstr>
      <vt:lpstr>Picture</vt:lpstr>
      <vt:lpstr>מצגת של PowerPoint</vt:lpstr>
    </vt:vector>
  </TitlesOfParts>
  <Company>מועצה איזורית- עמק חפר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עדי נחשון-זית</dc:creator>
  <cp:lastModifiedBy>irit shevach</cp:lastModifiedBy>
  <cp:revision>33</cp:revision>
  <dcterms:created xsi:type="dcterms:W3CDTF">2014-12-03T04:52:23Z</dcterms:created>
  <dcterms:modified xsi:type="dcterms:W3CDTF">2015-11-29T06:45:46Z</dcterms:modified>
</cp:coreProperties>
</file>