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0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057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70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401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497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90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401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930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415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874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525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602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ED3B-37CB-4589-A069-0747FAC72224}" type="datetimeFigureOut">
              <a:rPr lang="he-IL" smtClean="0"/>
              <a:t>ז'/אלול/תשע"ז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DE609-1D6C-431B-936D-A97A8AAE7E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6087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496944" cy="525658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he-IL" sz="2400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שמחים להזמינכם</a:t>
            </a:r>
            <a:br>
              <a:rPr lang="he-IL" sz="2400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</a:br>
            <a:r>
              <a:rPr lang="he-IL" sz="2000" b="1" dirty="0" smtClean="0">
                <a:cs typeface="+mn-cs"/>
              </a:rPr>
              <a:t>בעלי תפקידים בישובים, פעילים בוועדות תרבות וקהילה, נוער, חינוך, ותיקים ועוד </a:t>
            </a:r>
            <a:br>
              <a:rPr lang="he-IL" sz="2000" b="1" dirty="0" smtClean="0">
                <a:cs typeface="+mn-cs"/>
              </a:rPr>
            </a:br>
            <a:r>
              <a:rPr lang="he-IL" sz="2000" b="1" dirty="0" smtClean="0">
                <a:solidFill>
                  <a:srgbClr val="7030A0"/>
                </a:solidFill>
                <a:cs typeface="+mn-cs"/>
              </a:rPr>
              <a:t>למפגש בנושא:</a:t>
            </a:r>
            <a:br>
              <a:rPr lang="he-IL" sz="2000" b="1" dirty="0" smtClean="0">
                <a:solidFill>
                  <a:srgbClr val="7030A0"/>
                </a:solidFill>
                <a:cs typeface="+mn-cs"/>
              </a:rPr>
            </a:br>
            <a:r>
              <a:rPr lang="he-IL" sz="49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לוח השנה העברי </a:t>
            </a:r>
            <a:br>
              <a:rPr lang="he-IL" sz="49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</a:br>
            <a:r>
              <a:rPr lang="he-IL" sz="49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ועיצוב החגים </a:t>
            </a:r>
            <a:r>
              <a:rPr lang="en-US" sz="49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/>
            </a:r>
            <a:br>
              <a:rPr lang="en-US" sz="49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</a:br>
            <a:r>
              <a:rPr lang="he-IL" sz="4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בישובים ובחברה הישראלית</a:t>
            </a:r>
            <a:br>
              <a:rPr lang="he-IL" sz="4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</a:br>
            <a:r>
              <a:rPr lang="he-IL" sz="2800" b="1" i="1" dirty="0" smtClean="0">
                <a:solidFill>
                  <a:srgbClr val="7030A0"/>
                </a:solidFill>
                <a:cs typeface="+mn-cs"/>
              </a:rPr>
              <a:t>מרצה: הרב גלעד קריב, יו"ר התנועה הרפורמית בישראל</a:t>
            </a:r>
            <a:r>
              <a:rPr lang="he-IL" sz="2200" b="1" i="1" dirty="0" smtClean="0">
                <a:solidFill>
                  <a:srgbClr val="7030A0"/>
                </a:solidFill>
                <a:cs typeface="+mn-cs"/>
              </a:rPr>
              <a:t/>
            </a:r>
            <a:br>
              <a:rPr lang="he-IL" sz="2200" b="1" i="1" dirty="0" smtClean="0">
                <a:solidFill>
                  <a:srgbClr val="7030A0"/>
                </a:solidFill>
                <a:cs typeface="+mn-cs"/>
              </a:rPr>
            </a:br>
            <a:r>
              <a:rPr lang="he-IL" sz="2200" b="1" i="1" dirty="0" smtClean="0">
                <a:solidFill>
                  <a:srgbClr val="7030A0"/>
                </a:solidFill>
                <a:cs typeface="+mn-cs"/>
              </a:rPr>
              <a:t/>
            </a:r>
            <a:br>
              <a:rPr lang="he-IL" sz="2200" b="1" i="1" dirty="0" smtClean="0">
                <a:solidFill>
                  <a:srgbClr val="7030A0"/>
                </a:solidFill>
                <a:cs typeface="+mn-cs"/>
              </a:rPr>
            </a:br>
            <a:r>
              <a:rPr lang="he-IL" sz="2700" b="1" dirty="0" smtClean="0">
                <a:cs typeface="+mn-cs"/>
              </a:rPr>
              <a:t>יום שני  18.9.17, כז' באלול | 19:30 | חדר הישיבות במועצה</a:t>
            </a:r>
            <a:br>
              <a:rPr lang="he-IL" sz="2700" b="1" dirty="0" smtClean="0">
                <a:cs typeface="+mn-cs"/>
              </a:rPr>
            </a:br>
            <a:r>
              <a:rPr lang="he-IL" sz="2700" b="1" dirty="0" smtClean="0">
                <a:solidFill>
                  <a:srgbClr val="7030A0"/>
                </a:solidFill>
                <a:cs typeface="+mn-cs"/>
              </a:rPr>
              <a:t>לפרטים והרשמה: רינה ברקאי 052-3344720</a:t>
            </a:r>
            <a:endParaRPr lang="he-IL" sz="31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72077"/>
            <a:ext cx="9144000" cy="7755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" name="תמונה 7" descr="תמונה קשורה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303764"/>
            <a:ext cx="2016224" cy="191732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מלבן 3"/>
          <p:cNvSpPr/>
          <p:nvPr/>
        </p:nvSpPr>
        <p:spPr>
          <a:xfrm>
            <a:off x="1398449" y="351431"/>
            <a:ext cx="5549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 smtClean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מחלקת יישובי העמק  | 'זית' – זהות יהודית תרבותית</a:t>
            </a: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6" y="230097"/>
            <a:ext cx="645372" cy="566483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220784"/>
            <a:ext cx="1925960" cy="691011"/>
          </a:xfrm>
          <a:prstGeom prst="rect">
            <a:avLst/>
          </a:prstGeom>
        </p:spPr>
      </p:pic>
      <p:pic>
        <p:nvPicPr>
          <p:cNvPr id="9" name="תמונה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75613"/>
            <a:ext cx="638184" cy="52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766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831121D26F836428FFC42C2379FC484" ma:contentTypeVersion="0" ma:contentTypeDescription="צור מסמך חדש." ma:contentTypeScope="" ma:versionID="b80c70b536dc982c95468a0b5077d57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7800fa80b606168495a7d5d7355178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 ma:readOnly="true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F51336-5962-4461-8B4F-DF0E8C0F03F4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</ds:schemaRefs>
</ds:datastoreItem>
</file>

<file path=customXml/itemProps2.xml><?xml version="1.0" encoding="utf-8"?>
<ds:datastoreItem xmlns:ds="http://schemas.openxmlformats.org/officeDocument/2006/customXml" ds:itemID="{45A15B22-03A5-4F1A-8E1F-6A23A98F38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FB9819-80CB-44F9-AE0B-C9194AC94B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שמחים להזמינכם בעלי תפקידים בישובים, פעילים בוועדות תרבות וקהילה, נוער, חינוך, ותיקים ועוד  למפגש בנושא: לוח השנה העברי   ועיצוב החגים  בישובים ובחברה הישראלית מרצה: הרב גלעד קריב, יו"ר התנועה הרפורמית בישראל  יום שני  18.9.17, כז' באלול | 19:30 | חדר הישיבות במועצה לפרטים והרשמה: רינה ברקאי 052-3344720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נחמה כהן</dc:creator>
  <cp:lastModifiedBy>נחמה כהן</cp:lastModifiedBy>
  <cp:revision>13</cp:revision>
  <dcterms:created xsi:type="dcterms:W3CDTF">2017-02-20T12:19:52Z</dcterms:created>
  <dcterms:modified xsi:type="dcterms:W3CDTF">2017-08-29T13:04:11Z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0x0101004831121D26F836428FFC42C2379FC484</vt:lpwstr>
  </property>
</Properties>
</file>