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6" r:id="rId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22" d="100"/>
          <a:sy n="122" d="100"/>
        </p:scale>
        <p:origin x="-136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227566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300009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3588787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4211339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1857683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495409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355039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414900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3953903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3115713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A8A47F2D-B1A4-44B4-85F2-410255DAB74B}" type="datetimeFigureOut">
              <a:rPr lang="he-IL" smtClean="0"/>
              <a:t>ב'/טבת/תשע"ט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FF63444B-46C1-4B2A-9AE4-DAC2CEAE9570}" type="slidenum">
              <a:rPr lang="he-IL" smtClean="0"/>
              <a:t>‹#›</a:t>
            </a:fld>
            <a:endParaRPr lang="he-IL"/>
          </a:p>
        </p:txBody>
      </p:sp>
    </p:spTree>
    <p:extLst>
      <p:ext uri="{BB962C8B-B14F-4D97-AF65-F5344CB8AC3E}">
        <p14:creationId xmlns:p14="http://schemas.microsoft.com/office/powerpoint/2010/main" val="2630463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8A47F2D-B1A4-44B4-85F2-410255DAB74B}" type="datetimeFigureOut">
              <a:rPr lang="he-IL" smtClean="0"/>
              <a:t>ב'/טבת/תשע"ט</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F63444B-46C1-4B2A-9AE4-DAC2CEAE9570}" type="slidenum">
              <a:rPr lang="he-IL" smtClean="0"/>
              <a:t>‹#›</a:t>
            </a:fld>
            <a:endParaRPr lang="he-IL"/>
          </a:p>
        </p:txBody>
      </p:sp>
    </p:spTree>
    <p:extLst>
      <p:ext uri="{BB962C8B-B14F-4D97-AF65-F5344CB8AC3E}">
        <p14:creationId xmlns:p14="http://schemas.microsoft.com/office/powerpoint/2010/main" val="3435634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07504" y="980728"/>
            <a:ext cx="8784976" cy="3096344"/>
          </a:xfrm>
        </p:spPr>
        <p:txBody>
          <a:bodyPr>
            <a:noAutofit/>
          </a:bodyPr>
          <a:lstStyle/>
          <a:p>
            <a:pPr>
              <a:lnSpc>
                <a:spcPct val="150000"/>
              </a:lnSpc>
            </a:pPr>
            <a:r>
              <a:rPr lang="he-IL" sz="1800" b="1" dirty="0" smtClean="0">
                <a:cs typeface="+mn-cs"/>
              </a:rPr>
              <a:t>תכנית זה"ב בגן יוצאת לדרך!</a:t>
            </a:r>
            <a:br>
              <a:rPr lang="he-IL" sz="1800" b="1" dirty="0" smtClean="0">
                <a:cs typeface="+mn-cs"/>
              </a:rPr>
            </a:br>
            <a:r>
              <a:rPr lang="he-IL" sz="1400" b="1" dirty="0" smtClean="0">
                <a:cs typeface="+mn-cs"/>
              </a:rPr>
              <a:t>מועצה אזורית עמק חפר מתחדשת </a:t>
            </a:r>
            <a:r>
              <a:rPr lang="he-IL" sz="1400" b="1" dirty="0">
                <a:cs typeface="+mn-cs"/>
              </a:rPr>
              <a:t>בפעילות מתנדבים בגני </a:t>
            </a:r>
            <a:r>
              <a:rPr lang="he-IL" sz="1400" b="1" dirty="0" smtClean="0">
                <a:cs typeface="+mn-cs"/>
              </a:rPr>
              <a:t>הילדים</a:t>
            </a:r>
            <a:r>
              <a:rPr lang="en-US" sz="1400" b="1" dirty="0">
                <a:cs typeface="+mn-cs"/>
              </a:rPr>
              <a:t/>
            </a:r>
            <a:br>
              <a:rPr lang="en-US" sz="1400" b="1" dirty="0">
                <a:cs typeface="+mn-cs"/>
              </a:rPr>
            </a:br>
            <a:r>
              <a:rPr lang="he-IL" sz="1300" dirty="0">
                <a:cs typeface="+mn-cs"/>
              </a:rPr>
              <a:t>תכנית </a:t>
            </a:r>
            <a:r>
              <a:rPr lang="he-IL" sz="1300" b="1" dirty="0">
                <a:solidFill>
                  <a:srgbClr val="00B050"/>
                </a:solidFill>
                <a:cs typeface="+mn-cs"/>
              </a:rPr>
              <a:t>זה"ב בגן </a:t>
            </a:r>
            <a:r>
              <a:rPr lang="he-IL" sz="1300" dirty="0">
                <a:cs typeface="+mn-cs"/>
              </a:rPr>
              <a:t>היא תכנית ארצית להתנדבות גמלאים בגני ילדים. התכנית חרטה על דגלה את נושא בטיחות בדרכים כדרך חיים. </a:t>
            </a:r>
            <a:r>
              <a:rPr lang="en-US" sz="1300" dirty="0">
                <a:cs typeface="+mn-cs"/>
              </a:rPr>
              <a:t/>
            </a:r>
            <a:br>
              <a:rPr lang="en-US" sz="1300" dirty="0">
                <a:cs typeface="+mn-cs"/>
              </a:rPr>
            </a:br>
            <a:r>
              <a:rPr lang="he-IL" sz="1200" dirty="0">
                <a:cs typeface="+mn-cs"/>
              </a:rPr>
              <a:t>התכנית מופעלת ע"י עמותת אור ירוק </a:t>
            </a:r>
            <a:r>
              <a:rPr lang="he-IL" sz="1200" dirty="0" smtClean="0">
                <a:cs typeface="+mn-cs"/>
              </a:rPr>
              <a:t>,תנועת </a:t>
            </a:r>
            <a:r>
              <a:rPr lang="he-IL" sz="1200" dirty="0" err="1" smtClean="0">
                <a:cs typeface="+mn-cs"/>
              </a:rPr>
              <a:t>של"מ</a:t>
            </a:r>
            <a:r>
              <a:rPr lang="he-IL" sz="1200" dirty="0" smtClean="0">
                <a:cs typeface="+mn-cs"/>
              </a:rPr>
              <a:t>- החברה למתנ"סים ובשיתוף משרד החינוך.</a:t>
            </a:r>
            <a:br>
              <a:rPr lang="he-IL" sz="1200" dirty="0" smtClean="0">
                <a:cs typeface="+mn-cs"/>
              </a:rPr>
            </a:br>
            <a:r>
              <a:rPr lang="he-IL" sz="1600" b="1" dirty="0" smtClean="0">
                <a:solidFill>
                  <a:srgbClr val="002060"/>
                </a:solidFill>
                <a:cs typeface="+mn-cs"/>
              </a:rPr>
              <a:t>מפגש </a:t>
            </a:r>
            <a:r>
              <a:rPr lang="he-IL" sz="1600" b="1" dirty="0" smtClean="0">
                <a:solidFill>
                  <a:srgbClr val="002060"/>
                </a:solidFill>
                <a:cs typeface="+mn-cs"/>
              </a:rPr>
              <a:t>היכרות </a:t>
            </a:r>
            <a:r>
              <a:rPr lang="he-IL" sz="1600" b="1" dirty="0" smtClean="0">
                <a:solidFill>
                  <a:srgbClr val="002060"/>
                </a:solidFill>
                <a:cs typeface="+mn-cs"/>
              </a:rPr>
              <a:t>עם התכנית יתקיים ביום   16/1/19 בשעה 10:00 בבית העם של הדר עם.</a:t>
            </a:r>
            <a:r>
              <a:rPr lang="en-US" sz="1600" b="1" dirty="0" smtClean="0">
                <a:solidFill>
                  <a:srgbClr val="002060"/>
                </a:solidFill>
                <a:cs typeface="+mn-cs"/>
              </a:rPr>
              <a:t/>
            </a:r>
            <a:br>
              <a:rPr lang="en-US" sz="1600" b="1" dirty="0" smtClean="0">
                <a:solidFill>
                  <a:srgbClr val="002060"/>
                </a:solidFill>
                <a:cs typeface="+mn-cs"/>
              </a:rPr>
            </a:br>
            <a:r>
              <a:rPr lang="he-IL" sz="1400" dirty="0">
                <a:cs typeface="+mn-cs"/>
              </a:rPr>
              <a:t> </a:t>
            </a:r>
            <a:r>
              <a:rPr lang="he-IL" sz="1400" b="1" dirty="0" smtClean="0">
                <a:cs typeface="+mn-cs"/>
              </a:rPr>
              <a:t>גמלאים</a:t>
            </a:r>
            <a:r>
              <a:rPr lang="he-IL" sz="1400" dirty="0" smtClean="0">
                <a:cs typeface="+mn-cs"/>
              </a:rPr>
              <a:t> </a:t>
            </a:r>
            <a:r>
              <a:rPr lang="he-IL" sz="1400" dirty="0">
                <a:cs typeface="+mn-cs"/>
              </a:rPr>
              <a:t>המעוניינים להתנדב אחת לשבוע </a:t>
            </a:r>
            <a:r>
              <a:rPr lang="he-IL" sz="1400" dirty="0" smtClean="0">
                <a:cs typeface="+mn-cs"/>
              </a:rPr>
              <a:t>בגן </a:t>
            </a:r>
            <a:r>
              <a:rPr lang="he-IL" sz="1400" dirty="0">
                <a:cs typeface="+mn-cs"/>
              </a:rPr>
              <a:t>הקרוב לאזור מגוריהם, יזכו בחוויה משמעותית וישתתפו במפגשי הכשרה.</a:t>
            </a:r>
            <a:r>
              <a:rPr lang="en-US" sz="1400" dirty="0">
                <a:cs typeface="+mn-cs"/>
              </a:rPr>
              <a:t/>
            </a:r>
            <a:br>
              <a:rPr lang="en-US" sz="1400" dirty="0">
                <a:cs typeface="+mn-cs"/>
              </a:rPr>
            </a:br>
            <a:r>
              <a:rPr lang="he-IL" sz="1400" dirty="0">
                <a:cs typeface="+mn-cs"/>
              </a:rPr>
              <a:t>לפרטים ניתן לפנות </a:t>
            </a:r>
            <a:r>
              <a:rPr lang="he-IL" sz="1400" dirty="0" smtClean="0">
                <a:cs typeface="+mn-cs"/>
              </a:rPr>
              <a:t>ל</a:t>
            </a:r>
            <a:r>
              <a:rPr lang="he-IL" sz="1400" b="1" dirty="0" smtClean="0">
                <a:cs typeface="+mn-cs"/>
              </a:rPr>
              <a:t>מירה לבנה </a:t>
            </a:r>
            <a:r>
              <a:rPr lang="he-IL" sz="1400" dirty="0" smtClean="0">
                <a:cs typeface="+mn-cs"/>
              </a:rPr>
              <a:t>טל</a:t>
            </a:r>
            <a:r>
              <a:rPr lang="he-IL" sz="1400" dirty="0" smtClean="0">
                <a:cs typeface="+mn-cs"/>
              </a:rPr>
              <a:t>' </a:t>
            </a:r>
            <a:r>
              <a:rPr lang="he-IL" sz="1400" dirty="0" smtClean="0">
                <a:cs typeface="+mn-cs"/>
              </a:rPr>
              <a:t>– 052-8587402 מתנדבת ורכזת פעילות זה"ב בגן </a:t>
            </a:r>
            <a:br>
              <a:rPr lang="he-IL" sz="1400" dirty="0" smtClean="0">
                <a:cs typeface="+mn-cs"/>
              </a:rPr>
            </a:br>
            <a:r>
              <a:rPr lang="he-IL" sz="1400" dirty="0" smtClean="0">
                <a:cs typeface="+mn-cs"/>
              </a:rPr>
              <a:t>או לפליסה ליס טל' </a:t>
            </a:r>
            <a:r>
              <a:rPr lang="he-IL" sz="1400" dirty="0" smtClean="0">
                <a:solidFill>
                  <a:prstClr val="black"/>
                </a:solidFill>
                <a:cs typeface="Arial"/>
              </a:rPr>
              <a:t>- </a:t>
            </a:r>
            <a:r>
              <a:rPr lang="he-IL" sz="1400" dirty="0">
                <a:solidFill>
                  <a:prstClr val="black"/>
                </a:solidFill>
                <a:cs typeface="Arial"/>
              </a:rPr>
              <a:t>054-4688119 </a:t>
            </a:r>
            <a:r>
              <a:rPr lang="he-IL" sz="1400" dirty="0" smtClean="0">
                <a:cs typeface="+mn-cs"/>
              </a:rPr>
              <a:t>מתנדבת היחידה </a:t>
            </a:r>
            <a:r>
              <a:rPr lang="he-IL" sz="1400" dirty="0" smtClean="0">
                <a:cs typeface="+mn-cs"/>
              </a:rPr>
              <a:t>להתנדבות- </a:t>
            </a:r>
            <a:br>
              <a:rPr lang="he-IL" sz="1400" dirty="0" smtClean="0">
                <a:cs typeface="+mn-cs"/>
              </a:rPr>
            </a:br>
            <a:r>
              <a:rPr lang="he-IL" sz="1400" dirty="0" smtClean="0">
                <a:cs typeface="+mn-cs"/>
              </a:rPr>
              <a:t>אגף </a:t>
            </a:r>
            <a:r>
              <a:rPr lang="he-IL" sz="1400" dirty="0">
                <a:cs typeface="+mn-cs"/>
              </a:rPr>
              <a:t>הרווחה והשירותים החברתיים- מועצה א. עמק </a:t>
            </a:r>
            <a:r>
              <a:rPr lang="he-IL" sz="1400" dirty="0" smtClean="0">
                <a:cs typeface="+mn-cs"/>
              </a:rPr>
              <a:t>חפר</a:t>
            </a:r>
            <a:r>
              <a:rPr lang="en-US" sz="1400" dirty="0">
                <a:cs typeface="+mn-cs"/>
              </a:rPr>
              <a:t/>
            </a:r>
            <a:br>
              <a:rPr lang="en-US" sz="1400" dirty="0">
                <a:cs typeface="+mn-cs"/>
              </a:rPr>
            </a:br>
            <a:endParaRPr lang="he-IL" sz="1400" dirty="0">
              <a:cs typeface="+mn-cs"/>
            </a:endParaRPr>
          </a:p>
        </p:txBody>
      </p:sp>
      <p:pic>
        <p:nvPicPr>
          <p:cNvPr id="3" name="תמונה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8584" y="4077072"/>
            <a:ext cx="3419872" cy="2279915"/>
          </a:xfrm>
          <a:prstGeom prst="rect">
            <a:avLst/>
          </a:prstGeom>
        </p:spPr>
      </p:pic>
      <p:pic>
        <p:nvPicPr>
          <p:cNvPr id="4" name="תמונה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51920" y="116632"/>
            <a:ext cx="1854271" cy="633543"/>
          </a:xfrm>
          <a:prstGeom prst="rect">
            <a:avLst/>
          </a:prstGeom>
        </p:spPr>
      </p:pic>
    </p:spTree>
    <p:extLst>
      <p:ext uri="{BB962C8B-B14F-4D97-AF65-F5344CB8AC3E}">
        <p14:creationId xmlns:p14="http://schemas.microsoft.com/office/powerpoint/2010/main" val="3869494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endParaRPr lang="he-IL" dirty="0"/>
          </a:p>
        </p:txBody>
      </p:sp>
      <p:sp>
        <p:nvSpPr>
          <p:cNvPr id="3" name="כותרת משנה 2"/>
          <p:cNvSpPr>
            <a:spLocks noGrp="1"/>
          </p:cNvSpPr>
          <p:nvPr>
            <p:ph type="subTitle" idx="1"/>
          </p:nvPr>
        </p:nvSpPr>
        <p:spPr/>
        <p:txBody>
          <a:bodyPr/>
          <a:lstStyle/>
          <a:p>
            <a:endParaRPr lang="he-IL"/>
          </a:p>
        </p:txBody>
      </p:sp>
    </p:spTree>
    <p:extLst>
      <p:ext uri="{BB962C8B-B14F-4D97-AF65-F5344CB8AC3E}">
        <p14:creationId xmlns:p14="http://schemas.microsoft.com/office/powerpoint/2010/main" val="2700644551"/>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Words>
  <Application>Microsoft Office PowerPoint</Application>
  <PresentationFormat>‫הצגה על המסך (4:3)</PresentationFormat>
  <Paragraphs>1</Paragraphs>
  <Slides>2</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2</vt:i4>
      </vt:variant>
    </vt:vector>
  </HeadingPairs>
  <TitlesOfParts>
    <vt:vector size="3" baseType="lpstr">
      <vt:lpstr>ערכת נושא Office</vt:lpstr>
      <vt:lpstr>תכנית זה"ב בגן יוצאת לדרך! מועצה אזורית עמק חפר מתחדשת בפעילות מתנדבים בגני הילדים תכנית זה"ב בגן היא תכנית ארצית להתנדבות גמלאים בגני ילדים. התכנית חרטה על דגלה את נושא בטיחות בדרכים כדרך חיים.  התכנית מופעלת ע"י עמותת אור ירוק ,תנועת של"מ- החברה למתנ"סים ובשיתוף משרד החינוך. מפגש היכרות עם התכנית יתקיים ביום   16/1/19 בשעה 10:00 בבית העם של הדר עם.  גמלאים המעוניינים להתנדב אחת לשבוע בגן הקרוב לאזור מגוריהם, יזכו בחוויה משמעותית וישתתפו במפגשי הכשרה. לפרטים ניתן לפנות למירה לבנה טל' – 052-8587402 מתנדבת ורכזת פעילות זה"ב בגן  או לפליסה ליס טל' - 054-4688119 מתנדבת היחידה להתנדבות-  אגף הרווחה והשירותים החברתיים- מועצה א. עמק חפר </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תכנית זה"ב בגן יוצאת לדרך! מועצה אזורית עמק חפר מתחדשת בפעילות מתנדבים בגני הילדים תכנית זה"ב בגן היא תכנית ארצית להתנדבות גמלאים בגני ילדים. התכנית חרטה על דגלה את נושא בטיחות בדרכים כדרך חיים.  התכנית מופעלת ע"י עמותת אור ירוק ,תנועת של"מ- החברה למתנ"סים ובשיתוף משרד החינוך. מפגש פתיחה והיכרות עם התכנית יתקיים ביום   16/1/19 בשעה 10:00 בבית העם של הדר עם.  גמלאים המעוניינים להתנדב אחת לשבוע בגן הקרוב לאזור מגוריהם, יזכו בחוויה משמעותית וישתתפו במפגשי הכשרה. לפרטים ניתן לפנות למירה לבנה טל' – 052-8587402 מתנדבת ורכזת פעילות זה"ב בגן  או לפליסה ליס טל' - 054-4688119 מתנדבת היחידה להתנדבות-  אגף הרווחה והשירותים החברתיים- מועצה א. עמק חפר </dc:title>
  <dc:creator>שירי צור</dc:creator>
  <cp:lastModifiedBy>שירי צור</cp:lastModifiedBy>
  <cp:revision>2</cp:revision>
  <dcterms:created xsi:type="dcterms:W3CDTF">2018-12-10T12:37:59Z</dcterms:created>
  <dcterms:modified xsi:type="dcterms:W3CDTF">2018-12-10T12:39:41Z</dcterms:modified>
</cp:coreProperties>
</file>