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02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826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45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252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66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848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60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40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656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363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9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42F3-8398-4641-80E3-3C49CEBF54EB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D3D8-5B5E-467E-B097-5D96F55A8B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808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onatans@hefer.org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88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18967" y="482909"/>
            <a:ext cx="31157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בטחון ילדינו לפני </a:t>
            </a:r>
            <a:r>
              <a:rPr lang="he-IL" sz="2400" b="1" dirty="0" err="1" smtClean="0"/>
              <a:t>הכל</a:t>
            </a:r>
            <a:r>
              <a:rPr lang="he-IL" sz="2400" b="1" dirty="0" smtClean="0"/>
              <a:t>!</a:t>
            </a:r>
            <a:endParaRPr lang="he-IL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07012" y="1145474"/>
            <a:ext cx="5339644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תרגיל מוסדות חינוך ארצי יתקיים ביום שלישי</a:t>
            </a:r>
          </a:p>
          <a:p>
            <a:pPr algn="ctr"/>
            <a:r>
              <a:rPr lang="he-IL" sz="2000" b="1" dirty="0" smtClean="0"/>
              <a:t>3/3/2020 בין השעות 9:00-12:00</a:t>
            </a:r>
          </a:p>
          <a:p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10054291" y="269804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899379" y="2008939"/>
            <a:ext cx="6184258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אנו זקוקים לעזרתכם בתפקיד בקרים/</a:t>
            </a:r>
            <a:r>
              <a:rPr lang="he-IL" dirty="0" err="1" smtClean="0"/>
              <a:t>ות</a:t>
            </a:r>
            <a:r>
              <a:rPr lang="he-IL" dirty="0" smtClean="0"/>
              <a:t> מתנדבים/</a:t>
            </a:r>
            <a:r>
              <a:rPr lang="he-IL" dirty="0" err="1" smtClean="0"/>
              <a:t>ות</a:t>
            </a:r>
            <a:r>
              <a:rPr lang="he-IL" dirty="0" smtClean="0"/>
              <a:t> במסגרות </a:t>
            </a:r>
          </a:p>
          <a:p>
            <a:pPr algn="ctr"/>
            <a:r>
              <a:rPr lang="he-IL" dirty="0" smtClean="0"/>
              <a:t>החינוך הקרובות לביתכם.</a:t>
            </a:r>
          </a:p>
          <a:p>
            <a:r>
              <a:rPr lang="he-IL" dirty="0" smtClean="0"/>
              <a:t>כישורים נדרשים:</a:t>
            </a:r>
          </a:p>
          <a:p>
            <a:r>
              <a:rPr lang="he-IL" dirty="0" smtClean="0"/>
              <a:t>יכולת לתצפת על אירועים</a:t>
            </a:r>
          </a:p>
          <a:p>
            <a:r>
              <a:rPr lang="he-IL" dirty="0" smtClean="0"/>
              <a:t>כתיבה התרשמות עפ"י שאלון</a:t>
            </a:r>
            <a:endParaRPr lang="en-US" dirty="0"/>
          </a:p>
          <a:p>
            <a:r>
              <a:rPr lang="he-IL" dirty="0" smtClean="0"/>
              <a:t>יחסי אנוש טובים</a:t>
            </a:r>
            <a:endParaRPr lang="en-US" dirty="0"/>
          </a:p>
          <a:p>
            <a:r>
              <a:rPr lang="he-IL" dirty="0" smtClean="0"/>
              <a:t>*</a:t>
            </a:r>
            <a:r>
              <a:rPr lang="he-IL" sz="1600" dirty="0" smtClean="0"/>
              <a:t>נדרשת השתתפות בתדריך קצר שיערך כשבוע לפני התרגיל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6537" y="4132339"/>
            <a:ext cx="85970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mtClean="0"/>
              <a:t>לפרטים והרשמה: </a:t>
            </a:r>
            <a:r>
              <a:rPr lang="he-IL" dirty="0" smtClean="0"/>
              <a:t>יהונתן סרי, קב"ט מוסדות חינוך, אגף הביטחון, מ.א. עמק חפר, 09-8973335, </a:t>
            </a:r>
            <a:r>
              <a:rPr lang="en-US" dirty="0" smtClean="0">
                <a:hlinkClick r:id="rId3"/>
              </a:rPr>
              <a:t>yonatans@hefer.org.il</a:t>
            </a:r>
            <a:r>
              <a:rPr lang="en-US" dirty="0" smtClean="0"/>
              <a:t> </a:t>
            </a:r>
            <a:r>
              <a:rPr lang="he-IL" dirty="0" smtClean="0"/>
              <a:t> (נא שלחו שם מלא, טלפון וישוב).</a:t>
            </a:r>
          </a:p>
          <a:p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18" y="64205"/>
            <a:ext cx="2286319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5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81</Words>
  <Application>Microsoft Office PowerPoint</Application>
  <PresentationFormat>מסך רחב</PresentationFormat>
  <Paragraphs>12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שירי צור</dc:creator>
  <cp:lastModifiedBy>שירי צור</cp:lastModifiedBy>
  <cp:revision>6</cp:revision>
  <cp:lastPrinted>2020-02-12T07:14:08Z</cp:lastPrinted>
  <dcterms:created xsi:type="dcterms:W3CDTF">2020-01-27T13:26:07Z</dcterms:created>
  <dcterms:modified xsi:type="dcterms:W3CDTF">2020-02-12T08:03:03Z</dcterms:modified>
</cp:coreProperties>
</file>