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971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-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842F3-8398-4641-80E3-3C49CEBF54EB}" type="datetimeFigureOut">
              <a:rPr lang="he-IL" smtClean="0"/>
              <a:t>י"ז/שבט/תש"פ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8D3D8-5B5E-467E-B097-5D96F55A8B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25027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842F3-8398-4641-80E3-3C49CEBF54EB}" type="datetimeFigureOut">
              <a:rPr lang="he-IL" smtClean="0"/>
              <a:t>י"ז/שבט/תש"פ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8D3D8-5B5E-467E-B097-5D96F55A8B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78268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842F3-8398-4641-80E3-3C49CEBF54EB}" type="datetimeFigureOut">
              <a:rPr lang="he-IL" smtClean="0"/>
              <a:t>י"ז/שבט/תש"פ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8D3D8-5B5E-467E-B097-5D96F55A8B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6045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842F3-8398-4641-80E3-3C49CEBF54EB}" type="datetimeFigureOut">
              <a:rPr lang="he-IL" smtClean="0"/>
              <a:t>י"ז/שבט/תש"פ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8D3D8-5B5E-467E-B097-5D96F55A8B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92523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842F3-8398-4641-80E3-3C49CEBF54EB}" type="datetimeFigureOut">
              <a:rPr lang="he-IL" smtClean="0"/>
              <a:t>י"ז/שבט/תש"פ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8D3D8-5B5E-467E-B097-5D96F55A8B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5661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842F3-8398-4641-80E3-3C49CEBF54EB}" type="datetimeFigureOut">
              <a:rPr lang="he-IL" smtClean="0"/>
              <a:t>י"ז/שבט/תש"פ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8D3D8-5B5E-467E-B097-5D96F55A8B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18484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842F3-8398-4641-80E3-3C49CEBF54EB}" type="datetimeFigureOut">
              <a:rPr lang="he-IL" smtClean="0"/>
              <a:t>י"ז/שבט/תש"פ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8D3D8-5B5E-467E-B097-5D96F55A8B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64602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842F3-8398-4641-80E3-3C49CEBF54EB}" type="datetimeFigureOut">
              <a:rPr lang="he-IL" smtClean="0"/>
              <a:t>י"ז/שבט/תש"פ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8D3D8-5B5E-467E-B097-5D96F55A8B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9403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842F3-8398-4641-80E3-3C49CEBF54EB}" type="datetimeFigureOut">
              <a:rPr lang="he-IL" smtClean="0"/>
              <a:t>י"ז/שבט/תש"פ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8D3D8-5B5E-467E-B097-5D96F55A8B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06561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842F3-8398-4641-80E3-3C49CEBF54EB}" type="datetimeFigureOut">
              <a:rPr lang="he-IL" smtClean="0"/>
              <a:t>י"ז/שבט/תש"פ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8D3D8-5B5E-467E-B097-5D96F55A8B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13637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842F3-8398-4641-80E3-3C49CEBF54EB}" type="datetimeFigureOut">
              <a:rPr lang="he-IL" smtClean="0"/>
              <a:t>י"ז/שבט/תש"פ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8D3D8-5B5E-467E-B097-5D96F55A8B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89936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842F3-8398-4641-80E3-3C49CEBF54EB}" type="datetimeFigureOut">
              <a:rPr lang="he-IL" smtClean="0"/>
              <a:t>י"ז/שבט/תש"פ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8D3D8-5B5E-467E-B097-5D96F55A8BD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08081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yonatans@hefer.org.i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8802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918967" y="482909"/>
            <a:ext cx="311573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 smtClean="0"/>
              <a:t>בטחון ילדינו לפני </a:t>
            </a:r>
            <a:r>
              <a:rPr lang="he-IL" sz="2400" b="1" dirty="0" err="1" smtClean="0"/>
              <a:t>הכל</a:t>
            </a:r>
            <a:r>
              <a:rPr lang="he-IL" sz="2400" b="1" dirty="0" smtClean="0"/>
              <a:t>!</a:t>
            </a:r>
            <a:endParaRPr lang="he-IL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807012" y="1145474"/>
            <a:ext cx="5339644" cy="9848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 smtClean="0"/>
              <a:t>תרגיל מוסדות חינוך ארצי יתקיים ביום שלישי</a:t>
            </a:r>
          </a:p>
          <a:p>
            <a:pPr algn="ctr"/>
            <a:r>
              <a:rPr lang="he-IL" sz="2000" b="1" dirty="0" smtClean="0"/>
              <a:t>3/3/2020 בין השעות 9:00-12:00</a:t>
            </a:r>
          </a:p>
          <a:p>
            <a:endParaRPr lang="he-IL" dirty="0"/>
          </a:p>
        </p:txBody>
      </p:sp>
      <p:sp>
        <p:nvSpPr>
          <p:cNvPr id="7" name="TextBox 6"/>
          <p:cNvSpPr txBox="1"/>
          <p:nvPr/>
        </p:nvSpPr>
        <p:spPr>
          <a:xfrm>
            <a:off x="10054291" y="2698044"/>
            <a:ext cx="18473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endParaRPr lang="he-IL" dirty="0"/>
          </a:p>
        </p:txBody>
      </p:sp>
      <p:sp>
        <p:nvSpPr>
          <p:cNvPr id="8" name="TextBox 7"/>
          <p:cNvSpPr txBox="1"/>
          <p:nvPr/>
        </p:nvSpPr>
        <p:spPr>
          <a:xfrm>
            <a:off x="4899379" y="2008939"/>
            <a:ext cx="6184258" cy="20313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אנו זקוקים לעזרתכם בתפקיד בקרים/</a:t>
            </a:r>
            <a:r>
              <a:rPr lang="he-IL" dirty="0" err="1" smtClean="0"/>
              <a:t>ות</a:t>
            </a:r>
            <a:r>
              <a:rPr lang="he-IL" dirty="0" smtClean="0"/>
              <a:t> מתנדבים/</a:t>
            </a:r>
            <a:r>
              <a:rPr lang="he-IL" dirty="0" err="1" smtClean="0"/>
              <a:t>ות</a:t>
            </a:r>
            <a:r>
              <a:rPr lang="he-IL" dirty="0" smtClean="0"/>
              <a:t> במסגרות </a:t>
            </a:r>
          </a:p>
          <a:p>
            <a:pPr algn="ctr"/>
            <a:r>
              <a:rPr lang="he-IL" dirty="0" smtClean="0"/>
              <a:t>החינוך הקרובות לביתכם.</a:t>
            </a:r>
          </a:p>
          <a:p>
            <a:r>
              <a:rPr lang="he-IL" dirty="0" smtClean="0"/>
              <a:t>כישורים נדרשים:</a:t>
            </a:r>
          </a:p>
          <a:p>
            <a:r>
              <a:rPr lang="he-IL" dirty="0" smtClean="0"/>
              <a:t>יכולת לתצפת על אירועים</a:t>
            </a:r>
          </a:p>
          <a:p>
            <a:r>
              <a:rPr lang="he-IL" dirty="0" smtClean="0"/>
              <a:t>כתיבה התרשמות עפ"י שאלון</a:t>
            </a:r>
            <a:endParaRPr lang="en-US" dirty="0"/>
          </a:p>
          <a:p>
            <a:r>
              <a:rPr lang="he-IL" dirty="0" smtClean="0"/>
              <a:t>יחסי אנוש טובים</a:t>
            </a:r>
            <a:endParaRPr lang="en-US" dirty="0"/>
          </a:p>
          <a:p>
            <a:r>
              <a:rPr lang="he-IL" dirty="0" smtClean="0"/>
              <a:t>*</a:t>
            </a:r>
            <a:r>
              <a:rPr lang="he-IL" sz="1600" dirty="0" smtClean="0"/>
              <a:t>נדרשת השתתפות בתדריך קצר שיערך כשבוע לפני התרגיל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86537" y="4132339"/>
            <a:ext cx="8597099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mtClean="0"/>
              <a:t>לפרטים והרשמה: </a:t>
            </a:r>
            <a:r>
              <a:rPr lang="he-IL" dirty="0" smtClean="0"/>
              <a:t>יהונתן סרי, קב"ט מוסדות חינוך, אגף הביטחון, מ.א. עמק חפר, 09-8973335, </a:t>
            </a:r>
            <a:r>
              <a:rPr lang="en-US" dirty="0" smtClean="0">
                <a:hlinkClick r:id="rId3"/>
              </a:rPr>
              <a:t>yonatans@hefer.org.il</a:t>
            </a:r>
            <a:r>
              <a:rPr lang="en-US" dirty="0" smtClean="0"/>
              <a:t> </a:t>
            </a:r>
            <a:r>
              <a:rPr lang="he-IL" dirty="0" smtClean="0"/>
              <a:t> (נא שלחו שם מלא, טלפון וישוב).</a:t>
            </a:r>
          </a:p>
          <a:p>
            <a:r>
              <a:rPr lang="he-IL" dirty="0" smtClean="0"/>
              <a:t> </a:t>
            </a:r>
            <a:endParaRPr lang="he-IL" dirty="0"/>
          </a:p>
        </p:txBody>
      </p:sp>
      <p:pic>
        <p:nvPicPr>
          <p:cNvPr id="10" name="תמונה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218" y="64205"/>
            <a:ext cx="2286319" cy="781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55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81</Words>
  <Application>Microsoft Office PowerPoint</Application>
  <PresentationFormat>מסך רחב</PresentationFormat>
  <Paragraphs>12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שירי צור</dc:creator>
  <cp:lastModifiedBy>שירי צור</cp:lastModifiedBy>
  <cp:revision>6</cp:revision>
  <cp:lastPrinted>2020-02-12T07:14:08Z</cp:lastPrinted>
  <dcterms:created xsi:type="dcterms:W3CDTF">2020-01-27T13:26:07Z</dcterms:created>
  <dcterms:modified xsi:type="dcterms:W3CDTF">2020-02-12T08:03:03Z</dcterms:modified>
</cp:coreProperties>
</file>