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C39F0-1580-4F05-8447-A8CAD753A93B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AF7829-8156-4F4F-9563-29DA44D7BE1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www.hefer.org.i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1520" y="285906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he-IL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השפעת </a:t>
            </a:r>
            <a:r>
              <a:rPr lang="he-IL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תהליכי גירושין על היקר לנו מכל – ילדינו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e-IL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יום </a:t>
            </a:r>
            <a:r>
              <a:rPr lang="he-I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ראשון </a:t>
            </a:r>
            <a:r>
              <a:rPr lang="he-IL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17.2.19 בשעה 20:00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e-IL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he-IL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במועדון </a:t>
            </a:r>
            <a:r>
              <a:rPr lang="he-I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קיבוץ מעברות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000" i="1" dirty="0">
                <a:latin typeface="Arial" panose="020B0604020202020204" pitchFamily="34" charset="0"/>
                <a:cs typeface="Arial" panose="020B0604020202020204" pitchFamily="34" charset="0"/>
              </a:rPr>
              <a:t>התחנה 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לטיפול זוגי ומשפחתי, ומרכז הגישור והדיאלוג בקהילה, באגף השירותים החברתיים במועצה, בשיתוף עם המרכז הקהילתי עמק חפר, שמחים להזמינכם לערב הנוגע בנושא החשוב והרגיש של </a:t>
            </a:r>
            <a:r>
              <a:rPr lang="he-I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השפעת </a:t>
            </a:r>
            <a:r>
              <a:rPr lang="he-IL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הגירושין </a:t>
            </a:r>
            <a:r>
              <a:rPr lang="he-I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על ילדינו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בתוכנית הערב: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הרצאה של </a:t>
            </a:r>
            <a:r>
              <a:rPr lang="he-I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ד"ר ענבל </a:t>
            </a:r>
            <a:r>
              <a:rPr lang="he-IL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קיבנסון</a:t>
            </a:r>
            <a:r>
              <a:rPr lang="he-I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בר און 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) – ראש המגמה להפרעות רגשיות ובעיות התנהגות בקרב ילדים ונוער, אוניברסיטת חיפה.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הצגה של </a:t>
            </a:r>
            <a:r>
              <a:rPr lang="he-I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קבוצת מראות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(תיאטרון פלייבק) . שחקני פלייבק מקצועיים המגיעים מרקע משולב של תיאטרון ותחומי טיפול שונים, המשתלבים לכדי מפגש אנושי, מצחיק , מרגש וייחודי.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מחיר : 40 ₪  כולל כיבוד קל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הרשמה : באתר המועצה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www.hefer.org.il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בברכה,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   לורן 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לוקסנבורג, עו"ס 	</a:t>
            </a:r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יעל שקד, עו"ס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הדס 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שוורץ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  תחנה 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לטיפול משפחתי         </a:t>
            </a:r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      מרכז 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הגישור ודיאלוג            </a:t>
            </a:r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מרכז 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קהילתי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yaels\AppData\Local\Microsoft\Windows\Temporary Internet Files\Content.IE5\5PFC7RYZ\contentious-divorce-child-custody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623"/>
            <a:ext cx="2555777" cy="169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8"/>
            <a:ext cx="1064974" cy="79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gsharim‮2‬‭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193297"/>
            <a:ext cx="2691780" cy="62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20417"/>
            <a:ext cx="1979713" cy="64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yaels\AppData\Local\Microsoft\Windows\Temporary Internet Files\Content.Outlook\HSHP4AZ9\לוגו חום רקע שקוף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412" y="6166295"/>
            <a:ext cx="786812" cy="64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18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20</Words>
  <Application>Microsoft Office PowerPoint</Application>
  <PresentationFormat>‫הצגה על המסך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ניהולי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יעל שקד</dc:creator>
  <cp:lastModifiedBy>יעל שקד</cp:lastModifiedBy>
  <cp:revision>7</cp:revision>
  <dcterms:created xsi:type="dcterms:W3CDTF">2019-01-23T07:47:11Z</dcterms:created>
  <dcterms:modified xsi:type="dcterms:W3CDTF">2019-01-29T10:44:16Z</dcterms:modified>
</cp:coreProperties>
</file>