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2" d="100"/>
          <a:sy n="102" d="100"/>
        </p:scale>
        <p:origin x="-28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7623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3181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2949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765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6941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74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92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2247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944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2477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97247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48416-8FA0-4860-B7D5-08FFF4AFFC8C}" type="datetimeFigureOut">
              <a:rPr lang="he-IL" smtClean="0"/>
              <a:t>כ"ג/אייר/תשע"ה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975CD-8F98-4CDE-9B7A-29C1DA6508E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055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87" y="2796812"/>
            <a:ext cx="49244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26969" y="2941842"/>
            <a:ext cx="64807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he-IL" sz="1400" b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17:30</a:t>
            </a:r>
            <a:endParaRPr lang="he-IL" sz="1400" b="1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727431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‫הצגה על המסך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Company>מועצה איזורית- עמק חפר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דפנה יבנאי פרטוש</dc:creator>
  <cp:lastModifiedBy>דפנה יבנאי פרטוש</cp:lastModifiedBy>
  <cp:revision>1</cp:revision>
  <dcterms:created xsi:type="dcterms:W3CDTF">2015-05-12T06:56:56Z</dcterms:created>
  <dcterms:modified xsi:type="dcterms:W3CDTF">2015-05-12T07:00:08Z</dcterms:modified>
</cp:coreProperties>
</file>