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3C6E97FA-39D8-48C7-AB31-68620AE10CC3}" type="datetimeFigureOut">
              <a:rPr lang="he-IL" smtClean="0"/>
              <a:t>ד'/ניסן/תשע"ה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D90ADFD-D573-46DF-A89E-7A92E2AF0CF2}" type="slidenum">
              <a:rPr lang="he-IL" smtClean="0"/>
              <a:t>‹#›</a:t>
            </a:fld>
            <a:endParaRPr lang="he-IL"/>
          </a:p>
        </p:txBody>
      </p:sp>
    </p:spTree>
    <p:extLst>
      <p:ext uri="{BB962C8B-B14F-4D97-AF65-F5344CB8AC3E}">
        <p14:creationId xmlns:p14="http://schemas.microsoft.com/office/powerpoint/2010/main" val="253338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C6E97FA-39D8-48C7-AB31-68620AE10CC3}" type="datetimeFigureOut">
              <a:rPr lang="he-IL" smtClean="0"/>
              <a:t>ד'/ניסן/תשע"ה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D90ADFD-D573-46DF-A89E-7A92E2AF0CF2}" type="slidenum">
              <a:rPr lang="he-IL" smtClean="0"/>
              <a:t>‹#›</a:t>
            </a:fld>
            <a:endParaRPr lang="he-IL"/>
          </a:p>
        </p:txBody>
      </p:sp>
    </p:spTree>
    <p:extLst>
      <p:ext uri="{BB962C8B-B14F-4D97-AF65-F5344CB8AC3E}">
        <p14:creationId xmlns:p14="http://schemas.microsoft.com/office/powerpoint/2010/main" val="59904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C6E97FA-39D8-48C7-AB31-68620AE10CC3}" type="datetimeFigureOut">
              <a:rPr lang="he-IL" smtClean="0"/>
              <a:t>ד'/ניסן/תשע"ה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D90ADFD-D573-46DF-A89E-7A92E2AF0CF2}" type="slidenum">
              <a:rPr lang="he-IL" smtClean="0"/>
              <a:t>‹#›</a:t>
            </a:fld>
            <a:endParaRPr lang="he-IL"/>
          </a:p>
        </p:txBody>
      </p:sp>
    </p:spTree>
    <p:extLst>
      <p:ext uri="{BB962C8B-B14F-4D97-AF65-F5344CB8AC3E}">
        <p14:creationId xmlns:p14="http://schemas.microsoft.com/office/powerpoint/2010/main" val="163950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C6E97FA-39D8-48C7-AB31-68620AE10CC3}" type="datetimeFigureOut">
              <a:rPr lang="he-IL" smtClean="0"/>
              <a:t>ד'/ניסן/תשע"ה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D90ADFD-D573-46DF-A89E-7A92E2AF0CF2}" type="slidenum">
              <a:rPr lang="he-IL" smtClean="0"/>
              <a:t>‹#›</a:t>
            </a:fld>
            <a:endParaRPr lang="he-IL"/>
          </a:p>
        </p:txBody>
      </p:sp>
    </p:spTree>
    <p:extLst>
      <p:ext uri="{BB962C8B-B14F-4D97-AF65-F5344CB8AC3E}">
        <p14:creationId xmlns:p14="http://schemas.microsoft.com/office/powerpoint/2010/main" val="8446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C6E97FA-39D8-48C7-AB31-68620AE10CC3}" type="datetimeFigureOut">
              <a:rPr lang="he-IL" smtClean="0"/>
              <a:t>ד'/ניסן/תשע"ה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D90ADFD-D573-46DF-A89E-7A92E2AF0CF2}" type="slidenum">
              <a:rPr lang="he-IL" smtClean="0"/>
              <a:t>‹#›</a:t>
            </a:fld>
            <a:endParaRPr lang="he-IL"/>
          </a:p>
        </p:txBody>
      </p:sp>
    </p:spTree>
    <p:extLst>
      <p:ext uri="{BB962C8B-B14F-4D97-AF65-F5344CB8AC3E}">
        <p14:creationId xmlns:p14="http://schemas.microsoft.com/office/powerpoint/2010/main" val="915626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3C6E97FA-39D8-48C7-AB31-68620AE10CC3}" type="datetimeFigureOut">
              <a:rPr lang="he-IL" smtClean="0"/>
              <a:t>ד'/ניסן/תשע"ה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D90ADFD-D573-46DF-A89E-7A92E2AF0CF2}" type="slidenum">
              <a:rPr lang="he-IL" smtClean="0"/>
              <a:t>‹#›</a:t>
            </a:fld>
            <a:endParaRPr lang="he-IL"/>
          </a:p>
        </p:txBody>
      </p:sp>
    </p:spTree>
    <p:extLst>
      <p:ext uri="{BB962C8B-B14F-4D97-AF65-F5344CB8AC3E}">
        <p14:creationId xmlns:p14="http://schemas.microsoft.com/office/powerpoint/2010/main" val="302055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3C6E97FA-39D8-48C7-AB31-68620AE10CC3}" type="datetimeFigureOut">
              <a:rPr lang="he-IL" smtClean="0"/>
              <a:t>ד'/ניסן/תשע"ה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D90ADFD-D573-46DF-A89E-7A92E2AF0CF2}" type="slidenum">
              <a:rPr lang="he-IL" smtClean="0"/>
              <a:t>‹#›</a:t>
            </a:fld>
            <a:endParaRPr lang="he-IL"/>
          </a:p>
        </p:txBody>
      </p:sp>
    </p:spTree>
    <p:extLst>
      <p:ext uri="{BB962C8B-B14F-4D97-AF65-F5344CB8AC3E}">
        <p14:creationId xmlns:p14="http://schemas.microsoft.com/office/powerpoint/2010/main" val="64590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C6E97FA-39D8-48C7-AB31-68620AE10CC3}" type="datetimeFigureOut">
              <a:rPr lang="he-IL" smtClean="0"/>
              <a:t>ד'/ניסן/תשע"ה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D90ADFD-D573-46DF-A89E-7A92E2AF0CF2}" type="slidenum">
              <a:rPr lang="he-IL" smtClean="0"/>
              <a:t>‹#›</a:t>
            </a:fld>
            <a:endParaRPr lang="he-IL"/>
          </a:p>
        </p:txBody>
      </p:sp>
    </p:spTree>
    <p:extLst>
      <p:ext uri="{BB962C8B-B14F-4D97-AF65-F5344CB8AC3E}">
        <p14:creationId xmlns:p14="http://schemas.microsoft.com/office/powerpoint/2010/main" val="31402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E97FA-39D8-48C7-AB31-68620AE10CC3}" type="datetimeFigureOut">
              <a:rPr lang="he-IL" smtClean="0"/>
              <a:t>ד'/ניסן/תשע"ה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D90ADFD-D573-46DF-A89E-7A92E2AF0CF2}" type="slidenum">
              <a:rPr lang="he-IL" smtClean="0"/>
              <a:t>‹#›</a:t>
            </a:fld>
            <a:endParaRPr lang="he-IL"/>
          </a:p>
        </p:txBody>
      </p:sp>
    </p:spTree>
    <p:extLst>
      <p:ext uri="{BB962C8B-B14F-4D97-AF65-F5344CB8AC3E}">
        <p14:creationId xmlns:p14="http://schemas.microsoft.com/office/powerpoint/2010/main" val="5442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C6E97FA-39D8-48C7-AB31-68620AE10CC3}" type="datetimeFigureOut">
              <a:rPr lang="he-IL" smtClean="0"/>
              <a:t>ד'/ניסן/תשע"ה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D90ADFD-D573-46DF-A89E-7A92E2AF0CF2}" type="slidenum">
              <a:rPr lang="he-IL" smtClean="0"/>
              <a:t>‹#›</a:t>
            </a:fld>
            <a:endParaRPr lang="he-IL"/>
          </a:p>
        </p:txBody>
      </p:sp>
    </p:spTree>
    <p:extLst>
      <p:ext uri="{BB962C8B-B14F-4D97-AF65-F5344CB8AC3E}">
        <p14:creationId xmlns:p14="http://schemas.microsoft.com/office/powerpoint/2010/main" val="381004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C6E97FA-39D8-48C7-AB31-68620AE10CC3}" type="datetimeFigureOut">
              <a:rPr lang="he-IL" smtClean="0"/>
              <a:t>ד'/ניסן/תשע"ה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D90ADFD-D573-46DF-A89E-7A92E2AF0CF2}" type="slidenum">
              <a:rPr lang="he-IL" smtClean="0"/>
              <a:t>‹#›</a:t>
            </a:fld>
            <a:endParaRPr lang="he-IL"/>
          </a:p>
        </p:txBody>
      </p:sp>
    </p:spTree>
    <p:extLst>
      <p:ext uri="{BB962C8B-B14F-4D97-AF65-F5344CB8AC3E}">
        <p14:creationId xmlns:p14="http://schemas.microsoft.com/office/powerpoint/2010/main" val="112055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E97FA-39D8-48C7-AB31-68620AE10CC3}" type="datetimeFigureOut">
              <a:rPr lang="he-IL" smtClean="0"/>
              <a:t>ד'/ניסן/תשע"ה</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0ADFD-D573-46DF-A89E-7A92E2AF0CF2}" type="slidenum">
              <a:rPr lang="he-IL" smtClean="0"/>
              <a:t>‹#›</a:t>
            </a:fld>
            <a:endParaRPr lang="he-IL"/>
          </a:p>
        </p:txBody>
      </p:sp>
    </p:spTree>
    <p:extLst>
      <p:ext uri="{BB962C8B-B14F-4D97-AF65-F5344CB8AC3E}">
        <p14:creationId xmlns:p14="http://schemas.microsoft.com/office/powerpoint/2010/main" val="39901778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rotWithShape="1">
          <a:blip r:embed="rId2" cstate="print">
            <a:extLst>
              <a:ext uri="{28A0092B-C50C-407E-A947-70E740481C1C}">
                <a14:useLocalDpi xmlns:a14="http://schemas.microsoft.com/office/drawing/2010/main" val="0"/>
              </a:ext>
            </a:extLst>
          </a:blip>
          <a:srcRect l="24028" t="32778" r="14860" b="36667"/>
          <a:stretch/>
        </p:blipFill>
        <p:spPr>
          <a:xfrm>
            <a:off x="4271644" y="-17829"/>
            <a:ext cx="3987902" cy="1495463"/>
          </a:xfrm>
          <a:prstGeom prst="rect">
            <a:avLst/>
          </a:prstGeom>
        </p:spPr>
      </p:pic>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t="28503" b="20950"/>
          <a:stretch/>
        </p:blipFill>
        <p:spPr>
          <a:xfrm>
            <a:off x="0" y="4802191"/>
            <a:ext cx="5422899" cy="2055810"/>
          </a:xfrm>
          <a:prstGeom prst="rect">
            <a:avLst/>
          </a:prstGeom>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4450" y="0"/>
            <a:ext cx="4291607" cy="3218706"/>
          </a:xfrm>
          <a:prstGeom prst="rect">
            <a:avLst/>
          </a:prstGeom>
        </p:spPr>
      </p:pic>
      <p:pic>
        <p:nvPicPr>
          <p:cNvPr id="6" name="תמונה 5"/>
          <p:cNvPicPr>
            <a:picLocks noChangeAspect="1"/>
          </p:cNvPicPr>
          <p:nvPr/>
        </p:nvPicPr>
        <p:blipFill rotWithShape="1">
          <a:blip r:embed="rId5" cstate="print">
            <a:extLst>
              <a:ext uri="{28A0092B-C50C-407E-A947-70E740481C1C}">
                <a14:useLocalDpi xmlns:a14="http://schemas.microsoft.com/office/drawing/2010/main" val="0"/>
              </a:ext>
            </a:extLst>
          </a:blip>
          <a:srcRect l="16475" t="13737" b="26528"/>
          <a:stretch/>
        </p:blipFill>
        <p:spPr>
          <a:xfrm>
            <a:off x="5422900" y="4766718"/>
            <a:ext cx="3898901" cy="2091282"/>
          </a:xfrm>
          <a:prstGeom prst="rect">
            <a:avLst/>
          </a:prstGeom>
        </p:spPr>
      </p:pic>
      <p:pic>
        <p:nvPicPr>
          <p:cNvPr id="7" name="תמונה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7416"/>
            <a:ext cx="4330701" cy="3248026"/>
          </a:xfrm>
          <a:prstGeom prst="rect">
            <a:avLst/>
          </a:prstGeom>
        </p:spPr>
      </p:pic>
      <p:sp>
        <p:nvSpPr>
          <p:cNvPr id="2" name="כותרת 1"/>
          <p:cNvSpPr>
            <a:spLocks noGrp="1"/>
          </p:cNvSpPr>
          <p:nvPr>
            <p:ph type="ctrTitle"/>
          </p:nvPr>
        </p:nvSpPr>
        <p:spPr>
          <a:xfrm>
            <a:off x="1934894" y="1366975"/>
            <a:ext cx="7721600" cy="2027237"/>
          </a:xfrm>
        </p:spPr>
        <p:txBody>
          <a:bodyPr>
            <a:noAutofit/>
          </a:bodyPr>
          <a:lstStyle/>
          <a:p>
            <a:r>
              <a:rPr lang="he-IL" sz="8000" dirty="0" smtClean="0">
                <a:solidFill>
                  <a:srgbClr val="FFFF00"/>
                </a:solidFill>
                <a:cs typeface="AGlassOfMilkBo" pitchFamily="2" charset="-79"/>
              </a:rPr>
              <a:t>הכנה </a:t>
            </a:r>
            <a:r>
              <a:rPr lang="he-IL" sz="8000" dirty="0" err="1" smtClean="0">
                <a:solidFill>
                  <a:srgbClr val="FFFF00"/>
                </a:solidFill>
                <a:cs typeface="AGlassOfMilkBo" pitchFamily="2" charset="-79"/>
              </a:rPr>
              <a:t>סניפית</a:t>
            </a:r>
            <a:r>
              <a:rPr lang="he-IL" sz="8000" dirty="0" smtClean="0">
                <a:solidFill>
                  <a:srgbClr val="FFFF00"/>
                </a:solidFill>
                <a:cs typeface="AGlassOfMilkBo" pitchFamily="2" charset="-79"/>
              </a:rPr>
              <a:t> למחנה פסח</a:t>
            </a:r>
            <a:endParaRPr lang="he-IL" sz="8000" dirty="0">
              <a:solidFill>
                <a:srgbClr val="FFFF00"/>
              </a:solidFill>
              <a:cs typeface="AGlassOfMilkBo" pitchFamily="2" charset="-79"/>
            </a:endParaRPr>
          </a:p>
        </p:txBody>
      </p:sp>
      <p:sp>
        <p:nvSpPr>
          <p:cNvPr id="3" name="כותרת משנה 2"/>
          <p:cNvSpPr>
            <a:spLocks noGrp="1"/>
          </p:cNvSpPr>
          <p:nvPr>
            <p:ph type="subTitle" idx="1"/>
          </p:nvPr>
        </p:nvSpPr>
        <p:spPr>
          <a:xfrm>
            <a:off x="-205447" y="3218706"/>
            <a:ext cx="9321800" cy="2062162"/>
          </a:xfrm>
        </p:spPr>
        <p:txBody>
          <a:bodyPr>
            <a:noAutofit/>
          </a:bodyPr>
          <a:lstStyle/>
          <a:p>
            <a:r>
              <a:rPr lang="he-IL" dirty="0" smtClean="0">
                <a:solidFill>
                  <a:srgbClr val="7030A0"/>
                </a:solidFill>
                <a:cs typeface="Hofesh" panose="00000400000000000000" pitchFamily="2" charset="-79"/>
              </a:rPr>
              <a:t>ביום שישי ושבת האחרונה נערכה בסניף הכנה למחנה פסח לילדי כיתות ד'-ו'. ביום שישי נפגשנו אחרי ארוחת שישי בבית ספר קדם ומשם עשינו א"ש לילה (טיול לילי) בארגון שכבת ט' לסניף. עברנו ערב חברתי והלכנו לישון. קמנו בבוקר ועשינו פעילות חיבור לנושא המחנה (חלוציות) ותיאמנו ציפיות וסיפרנו חששות לקראת המחנה. את הפעילות הובילו המש"צים (ילידי שכבה </a:t>
            </a:r>
            <a:r>
              <a:rPr lang="he-IL" dirty="0" err="1" smtClean="0">
                <a:solidFill>
                  <a:srgbClr val="7030A0"/>
                </a:solidFill>
                <a:cs typeface="Hofesh" panose="00000400000000000000" pitchFamily="2" charset="-79"/>
              </a:rPr>
              <a:t>יב</a:t>
            </a:r>
            <a:r>
              <a:rPr lang="he-IL" dirty="0" smtClean="0">
                <a:solidFill>
                  <a:srgbClr val="7030A0"/>
                </a:solidFill>
                <a:cs typeface="Hofesh" panose="00000400000000000000" pitchFamily="2" charset="-79"/>
              </a:rPr>
              <a:t>') בשנה השנייה ברצף!!</a:t>
            </a:r>
          </a:p>
          <a:p>
            <a:r>
              <a:rPr lang="he-IL" sz="4400" b="1" dirty="0" smtClean="0">
                <a:solidFill>
                  <a:srgbClr val="FF0000"/>
                </a:solidFill>
                <a:latin typeface="Akitza" panose="00000400000000000000" pitchFamily="2" charset="-79"/>
                <a:cs typeface="Akitza" panose="00000400000000000000" pitchFamily="2" charset="-79"/>
              </a:rPr>
              <a:t>בהצלחה לכולנו בטיולי פסח וחג שמח!</a:t>
            </a:r>
            <a:endParaRPr lang="he-IL" sz="4400" b="1" dirty="0">
              <a:solidFill>
                <a:srgbClr val="FF0000"/>
              </a:solidFill>
              <a:latin typeface="Akitza" panose="00000400000000000000" pitchFamily="2" charset="-79"/>
              <a:cs typeface="Akitza" panose="00000400000000000000" pitchFamily="2" charset="-79"/>
            </a:endParaRPr>
          </a:p>
        </p:txBody>
      </p:sp>
      <p:pic>
        <p:nvPicPr>
          <p:cNvPr id="9" name="תמונה 8"/>
          <p:cNvPicPr>
            <a:picLocks noChangeAspect="1"/>
          </p:cNvPicPr>
          <p:nvPr/>
        </p:nvPicPr>
        <p:blipFill rotWithShape="1">
          <a:blip r:embed="rId7" cstate="print">
            <a:extLst>
              <a:ext uri="{28A0092B-C50C-407E-A947-70E740481C1C}">
                <a14:useLocalDpi xmlns:a14="http://schemas.microsoft.com/office/drawing/2010/main" val="0"/>
              </a:ext>
            </a:extLst>
          </a:blip>
          <a:srcRect l="24568" t="21667" b="13518"/>
          <a:stretch/>
        </p:blipFill>
        <p:spPr>
          <a:xfrm>
            <a:off x="9015418" y="3218706"/>
            <a:ext cx="3176583" cy="3639294"/>
          </a:xfrm>
          <a:prstGeom prst="rect">
            <a:avLst/>
          </a:prstGeom>
        </p:spPr>
      </p:pic>
    </p:spTree>
    <p:extLst>
      <p:ext uri="{BB962C8B-B14F-4D97-AF65-F5344CB8AC3E}">
        <p14:creationId xmlns:p14="http://schemas.microsoft.com/office/powerpoint/2010/main" val="1248171213"/>
      </p:ext>
    </p:extLst>
  </p:cSld>
  <p:clrMapOvr>
    <a:masterClrMapping/>
  </p:clrMapOvr>
</p:sld>
</file>

<file path=ppt/theme/theme1.xml><?xml version="1.0" encoding="utf-8"?>
<a:theme xmlns:a="http://schemas.openxmlformats.org/drawingml/2006/main" name="Office Theme">
  <a:themeElements>
    <a:clrScheme name="ערכת נושא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85</Words>
  <Application>Microsoft Office PowerPoint</Application>
  <PresentationFormat>מסך רחב</PresentationFormat>
  <Paragraphs>3</Paragraphs>
  <Slides>1</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vt:i4>
      </vt:variant>
    </vt:vector>
  </HeadingPairs>
  <TitlesOfParts>
    <vt:vector size="9" baseType="lpstr">
      <vt:lpstr>AGlassOfMilkBo</vt:lpstr>
      <vt:lpstr>Akitza</vt:lpstr>
      <vt:lpstr>Arial</vt:lpstr>
      <vt:lpstr>Calibri</vt:lpstr>
      <vt:lpstr>Calibri Light</vt:lpstr>
      <vt:lpstr>Hofesh</vt:lpstr>
      <vt:lpstr>Times New Roman</vt:lpstr>
      <vt:lpstr>Office Theme</vt:lpstr>
      <vt:lpstr>הכנה סניפית למחנה פסח</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הכנה סניפית למחנה פסח</dc:title>
  <dc:creator>נועה קמיל</dc:creator>
  <cp:lastModifiedBy>נועה קמיל</cp:lastModifiedBy>
  <cp:revision>2</cp:revision>
  <dcterms:created xsi:type="dcterms:W3CDTF">2015-03-24T21:21:17Z</dcterms:created>
  <dcterms:modified xsi:type="dcterms:W3CDTF">2015-03-24T21:31:34Z</dcterms:modified>
</cp:coreProperties>
</file>