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764" r:id="rId4"/>
  </p:sldMasterIdLst>
  <p:notesMasterIdLst>
    <p:notesMasterId r:id="rId8"/>
  </p:notesMasterIdLst>
  <p:sldIdLst>
    <p:sldId id="369" r:id="rId5"/>
    <p:sldId id="366" r:id="rId6"/>
    <p:sldId id="371" r:id="rId7"/>
  </p:sldIdLst>
  <p:sldSz cx="6840538" cy="6840538"/>
  <p:notesSz cx="6858000" cy="9144000"/>
  <p:defaultTextStyle>
    <a:defPPr>
      <a:defRPr lang="he-IL"/>
    </a:defPPr>
    <a:lvl1pPr marL="0" algn="r" defTabSz="781465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0734" algn="r" defTabSz="781465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1465" algn="r" defTabSz="781465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2197" algn="r" defTabSz="781465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62931" algn="r" defTabSz="781465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53662" algn="r" defTabSz="781465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44395" algn="r" defTabSz="781465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35128" algn="r" defTabSz="781465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25860" algn="r" defTabSz="781465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BEC96043-AAA9-4AE9-AB00-2A01A95D55F0}">
          <p14:sldIdLst/>
        </p14:section>
        <p14:section name="מקטע ללא כותרת" id="{D0F2AA97-091C-4DB8-B273-80B8254E9F63}">
          <p14:sldIdLst>
            <p14:sldId id="369"/>
            <p14:sldId id="366"/>
            <p14:sldId id="3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B"/>
    <a:srgbClr val="FF0180"/>
    <a:srgbClr val="FFE9A3"/>
    <a:srgbClr val="CC0066"/>
    <a:srgbClr val="CC0000"/>
    <a:srgbClr val="FFCC00"/>
    <a:srgbClr val="66FF33"/>
    <a:srgbClr val="7C9B3F"/>
    <a:srgbClr val="00CC66"/>
    <a:srgbClr val="BED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620" autoAdjust="0"/>
  </p:normalViewPr>
  <p:slideViewPr>
    <p:cSldViewPr>
      <p:cViewPr>
        <p:scale>
          <a:sx n="90" d="100"/>
          <a:sy n="90" d="100"/>
        </p:scale>
        <p:origin x="-2166" y="-162"/>
      </p:cViewPr>
      <p:guideLst>
        <p:guide orient="horz" pos="2155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016699-1E5C-4436-AEE4-5290A3291E8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855F3D-3077-4EB2-9302-AB07107C74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92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1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0" algn="r" defTabSz="9141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0" algn="r" defTabSz="9141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2" algn="r" defTabSz="9141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02" algn="r" defTabSz="9141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53" algn="r" defTabSz="9141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03" algn="r" defTabSz="9141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55" algn="r" defTabSz="9141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05" algn="r" defTabSz="9141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55F3D-3077-4EB2-9302-AB07107C74A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623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55F3D-3077-4EB2-9302-AB07107C74A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623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55F3D-3077-4EB2-9302-AB07107C74A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623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3041" y="2125002"/>
            <a:ext cx="5814457" cy="146628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6082" y="3876305"/>
            <a:ext cx="4788377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4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6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130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86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3711231" y="273940"/>
            <a:ext cx="1150778" cy="582079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55333" y="273940"/>
            <a:ext cx="3341888" cy="582079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132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400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0356" y="4395680"/>
            <a:ext cx="5814457" cy="1358607"/>
          </a:xfrm>
        </p:spPr>
        <p:txBody>
          <a:bodyPr anchor="t"/>
          <a:lstStyle>
            <a:lvl1pPr algn="r">
              <a:defRPr sz="34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0356" y="2899313"/>
            <a:ext cx="5814457" cy="149636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0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16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24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3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40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449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35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265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844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55334" y="1591376"/>
            <a:ext cx="2245739" cy="4503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2615081" y="1591376"/>
            <a:ext cx="2246927" cy="4503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576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027" y="273939"/>
            <a:ext cx="6156484" cy="114009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027" y="1531204"/>
            <a:ext cx="3022426" cy="63813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0818" indent="0">
              <a:buNone/>
              <a:defRPr sz="1700" b="1"/>
            </a:lvl2pPr>
            <a:lvl3pPr marL="781636" indent="0">
              <a:buNone/>
              <a:defRPr sz="1500" b="1"/>
            </a:lvl3pPr>
            <a:lvl4pPr marL="1172453" indent="0">
              <a:buNone/>
              <a:defRPr sz="1400" b="1"/>
            </a:lvl4pPr>
            <a:lvl5pPr marL="1563271" indent="0">
              <a:buNone/>
              <a:defRPr sz="1400" b="1"/>
            </a:lvl5pPr>
            <a:lvl6pPr marL="1954088" indent="0">
              <a:buNone/>
              <a:defRPr sz="1400" b="1"/>
            </a:lvl6pPr>
            <a:lvl7pPr marL="2344906" indent="0">
              <a:buNone/>
              <a:defRPr sz="1400" b="1"/>
            </a:lvl7pPr>
            <a:lvl8pPr marL="2735724" indent="0">
              <a:buNone/>
              <a:defRPr sz="1400" b="1"/>
            </a:lvl8pPr>
            <a:lvl9pPr marL="3126541" indent="0">
              <a:buNone/>
              <a:defRPr sz="14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027" y="2169337"/>
            <a:ext cx="3022426" cy="3941227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74900" y="1531204"/>
            <a:ext cx="3023613" cy="63813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0818" indent="0">
              <a:buNone/>
              <a:defRPr sz="1700" b="1"/>
            </a:lvl2pPr>
            <a:lvl3pPr marL="781636" indent="0">
              <a:buNone/>
              <a:defRPr sz="1500" b="1"/>
            </a:lvl3pPr>
            <a:lvl4pPr marL="1172453" indent="0">
              <a:buNone/>
              <a:defRPr sz="1400" b="1"/>
            </a:lvl4pPr>
            <a:lvl5pPr marL="1563271" indent="0">
              <a:buNone/>
              <a:defRPr sz="1400" b="1"/>
            </a:lvl5pPr>
            <a:lvl6pPr marL="1954088" indent="0">
              <a:buNone/>
              <a:defRPr sz="1400" b="1"/>
            </a:lvl6pPr>
            <a:lvl7pPr marL="2344906" indent="0">
              <a:buNone/>
              <a:defRPr sz="1400" b="1"/>
            </a:lvl7pPr>
            <a:lvl8pPr marL="2735724" indent="0">
              <a:buNone/>
              <a:defRPr sz="1400" b="1"/>
            </a:lvl8pPr>
            <a:lvl9pPr marL="3126541" indent="0">
              <a:buNone/>
              <a:defRPr sz="14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74900" y="2169337"/>
            <a:ext cx="3023613" cy="3941227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07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068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597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027" y="272356"/>
            <a:ext cx="2250490" cy="1159091"/>
          </a:xfrm>
        </p:spPr>
        <p:txBody>
          <a:bodyPr anchor="b"/>
          <a:lstStyle>
            <a:lvl1pPr algn="r">
              <a:defRPr sz="17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74460" y="272355"/>
            <a:ext cx="3824051" cy="583821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027" y="1431447"/>
            <a:ext cx="2250490" cy="4679119"/>
          </a:xfrm>
        </p:spPr>
        <p:txBody>
          <a:bodyPr/>
          <a:lstStyle>
            <a:lvl1pPr marL="0" indent="0">
              <a:buNone/>
              <a:defRPr sz="1200"/>
            </a:lvl1pPr>
            <a:lvl2pPr marL="390818" indent="0">
              <a:buNone/>
              <a:defRPr sz="1000"/>
            </a:lvl2pPr>
            <a:lvl3pPr marL="781636" indent="0">
              <a:buNone/>
              <a:defRPr sz="900"/>
            </a:lvl3pPr>
            <a:lvl4pPr marL="1172453" indent="0">
              <a:buNone/>
              <a:defRPr sz="800"/>
            </a:lvl4pPr>
            <a:lvl5pPr marL="1563271" indent="0">
              <a:buNone/>
              <a:defRPr sz="800"/>
            </a:lvl5pPr>
            <a:lvl6pPr marL="1954088" indent="0">
              <a:buNone/>
              <a:defRPr sz="800"/>
            </a:lvl6pPr>
            <a:lvl7pPr marL="2344906" indent="0">
              <a:buNone/>
              <a:defRPr sz="800"/>
            </a:lvl7pPr>
            <a:lvl8pPr marL="2735724" indent="0">
              <a:buNone/>
              <a:defRPr sz="800"/>
            </a:lvl8pPr>
            <a:lvl9pPr marL="3126541" indent="0">
              <a:buNone/>
              <a:defRPr sz="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909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0793" y="4788378"/>
            <a:ext cx="4104323" cy="565295"/>
          </a:xfrm>
        </p:spPr>
        <p:txBody>
          <a:bodyPr anchor="b"/>
          <a:lstStyle>
            <a:lvl1pPr algn="r">
              <a:defRPr sz="17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0793" y="611216"/>
            <a:ext cx="4104323" cy="4104323"/>
          </a:xfrm>
        </p:spPr>
        <p:txBody>
          <a:bodyPr/>
          <a:lstStyle>
            <a:lvl1pPr marL="0" indent="0">
              <a:buNone/>
              <a:defRPr sz="2700"/>
            </a:lvl1pPr>
            <a:lvl2pPr marL="390818" indent="0">
              <a:buNone/>
              <a:defRPr sz="2400"/>
            </a:lvl2pPr>
            <a:lvl3pPr marL="781636" indent="0">
              <a:buNone/>
              <a:defRPr sz="2100"/>
            </a:lvl3pPr>
            <a:lvl4pPr marL="1172453" indent="0">
              <a:buNone/>
              <a:defRPr sz="1700"/>
            </a:lvl4pPr>
            <a:lvl5pPr marL="1563271" indent="0">
              <a:buNone/>
              <a:defRPr sz="1700"/>
            </a:lvl5pPr>
            <a:lvl6pPr marL="1954088" indent="0">
              <a:buNone/>
              <a:defRPr sz="1700"/>
            </a:lvl6pPr>
            <a:lvl7pPr marL="2344906" indent="0">
              <a:buNone/>
              <a:defRPr sz="1700"/>
            </a:lvl7pPr>
            <a:lvl8pPr marL="2735724" indent="0">
              <a:buNone/>
              <a:defRPr sz="1700"/>
            </a:lvl8pPr>
            <a:lvl9pPr marL="3126541" indent="0">
              <a:buNone/>
              <a:defRPr sz="17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0793" y="5353671"/>
            <a:ext cx="4104323" cy="802813"/>
          </a:xfrm>
        </p:spPr>
        <p:txBody>
          <a:bodyPr/>
          <a:lstStyle>
            <a:lvl1pPr marL="0" indent="0">
              <a:buNone/>
              <a:defRPr sz="1200"/>
            </a:lvl1pPr>
            <a:lvl2pPr marL="390818" indent="0">
              <a:buNone/>
              <a:defRPr sz="1000"/>
            </a:lvl2pPr>
            <a:lvl3pPr marL="781636" indent="0">
              <a:buNone/>
              <a:defRPr sz="900"/>
            </a:lvl3pPr>
            <a:lvl4pPr marL="1172453" indent="0">
              <a:buNone/>
              <a:defRPr sz="800"/>
            </a:lvl4pPr>
            <a:lvl5pPr marL="1563271" indent="0">
              <a:buNone/>
              <a:defRPr sz="800"/>
            </a:lvl5pPr>
            <a:lvl6pPr marL="1954088" indent="0">
              <a:buNone/>
              <a:defRPr sz="800"/>
            </a:lvl6pPr>
            <a:lvl7pPr marL="2344906" indent="0">
              <a:buNone/>
              <a:defRPr sz="800"/>
            </a:lvl7pPr>
            <a:lvl8pPr marL="2735724" indent="0">
              <a:buNone/>
              <a:defRPr sz="800"/>
            </a:lvl8pPr>
            <a:lvl9pPr marL="3126541" indent="0">
              <a:buNone/>
              <a:defRPr sz="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3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027" y="273939"/>
            <a:ext cx="6156484" cy="1140090"/>
          </a:xfrm>
          <a:prstGeom prst="rect">
            <a:avLst/>
          </a:prstGeom>
        </p:spPr>
        <p:txBody>
          <a:bodyPr vert="horz" lIns="78164" tIns="39082" rIns="78164" bIns="39082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027" y="1596127"/>
            <a:ext cx="6156484" cy="4514439"/>
          </a:xfrm>
          <a:prstGeom prst="rect">
            <a:avLst/>
          </a:prstGeom>
        </p:spPr>
        <p:txBody>
          <a:bodyPr vert="horz" lIns="78164" tIns="39082" rIns="78164" bIns="39082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02385" y="6340167"/>
            <a:ext cx="1596126" cy="364195"/>
          </a:xfrm>
          <a:prstGeom prst="rect">
            <a:avLst/>
          </a:prstGeom>
        </p:spPr>
        <p:txBody>
          <a:bodyPr vert="horz" lIns="78164" tIns="39082" rIns="78164" bIns="39082" rtlCol="1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3DC0-E577-429A-AC27-6D8233E865A1}" type="datetimeFigureOut">
              <a:rPr lang="he-IL" smtClean="0"/>
              <a:t>כ"א/תמוז/תשע"ו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37184" y="6340167"/>
            <a:ext cx="2166170" cy="364195"/>
          </a:xfrm>
          <a:prstGeom prst="rect">
            <a:avLst/>
          </a:prstGeom>
        </p:spPr>
        <p:txBody>
          <a:bodyPr vert="horz" lIns="78164" tIns="39082" rIns="78164" bIns="39082" rtlCol="1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027" y="6340167"/>
            <a:ext cx="1596126" cy="364195"/>
          </a:xfrm>
          <a:prstGeom prst="rect">
            <a:avLst/>
          </a:prstGeom>
        </p:spPr>
        <p:txBody>
          <a:bodyPr vert="horz" lIns="78164" tIns="39082" rIns="78164" bIns="39082" rtlCol="1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982E-F13E-4E05-A6FE-AD33B8A4ED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106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ctr" defTabSz="781636" rtl="1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113" indent="-293113" algn="r" defTabSz="781636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79" indent="-244261" algn="r" defTabSz="781636" rtl="1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045" indent="-195409" algn="r" defTabSz="781636" rtl="1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62" indent="-195409" algn="r" defTabSz="781636" rtl="1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680" indent="-195409" algn="r" defTabSz="781636" rtl="1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9498" indent="-195409" algn="r" defTabSz="781636" rtl="1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0315" indent="-195409" algn="r" defTabSz="781636" rtl="1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1132" indent="-195409" algn="r" defTabSz="781636" rtl="1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21950" indent="-195409" algn="r" defTabSz="781636" rtl="1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81636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0818" algn="r" defTabSz="781636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1636" algn="r" defTabSz="781636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2453" algn="r" defTabSz="781636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3271" algn="r" defTabSz="781636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088" algn="r" defTabSz="781636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4906" algn="r" defTabSz="781636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5724" algn="r" defTabSz="781636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6541" algn="r" defTabSz="781636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3237257" y="1"/>
            <a:ext cx="287238" cy="70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he-IL" sz="4000" b="1" dirty="0">
                <a:ln w="1905"/>
                <a:solidFill>
                  <a:srgbClr val="CE0285"/>
                </a:solidFill>
                <a:latin typeface="Choco" panose="00000400000000000000" pitchFamily="2" charset="-79"/>
                <a:cs typeface="Choco" panose="00000400000000000000" pitchFamily="2" charset="-79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4" y="1"/>
            <a:ext cx="6837661" cy="984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השבוע במרכז הקהילתי</a:t>
            </a:r>
          </a:p>
          <a:p>
            <a:pPr algn="ctr"/>
            <a:r>
              <a:rPr lang="he-IL" sz="18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תרבות ילדים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9" y="0"/>
            <a:ext cx="75146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1" y="-2306"/>
            <a:ext cx="697596" cy="6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6840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318196" y="1046559"/>
            <a:ext cx="2522339" cy="4185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ביום חמישי 28.7.16 בשעה 17:30 בבית העם בהדר עם</a:t>
            </a:r>
          </a:p>
          <a:p>
            <a:pPr algn="ctr"/>
            <a:r>
              <a:rPr lang="he-IL" sz="1400" b="1" dirty="0">
                <a:solidFill>
                  <a:schemeClr val="tx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הצגה:" מרק אבן"</a:t>
            </a:r>
          </a:p>
          <a:p>
            <a:pPr algn="ctr"/>
            <a:r>
              <a:rPr lang="he-IL" sz="1400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עם השחקנית: טל בן בינה</a:t>
            </a:r>
          </a:p>
          <a:p>
            <a:pPr algn="ctr"/>
            <a:r>
              <a:rPr lang="he-IL" sz="1400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ההצגה מבוססת על הסיפור הידוע "מרק אבן" </a:t>
            </a:r>
            <a:endParaRPr lang="he-IL" sz="1400" dirty="0" smtClean="0">
              <a:solidFill>
                <a:schemeClr val="accent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r>
              <a:rPr lang="he-IL" sz="1400" dirty="0" smtClean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או </a:t>
            </a:r>
            <a:r>
              <a:rPr lang="he-IL" sz="1400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בשמו המוכר </a:t>
            </a:r>
            <a:endParaRPr lang="he-IL" sz="1400" dirty="0" smtClean="0">
              <a:solidFill>
                <a:schemeClr val="accent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r>
              <a:rPr lang="he-IL" sz="1400" dirty="0" smtClean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גם כ"מרק כפתורים</a:t>
            </a:r>
          </a:p>
          <a:p>
            <a:pPr algn="ctr"/>
            <a:r>
              <a:rPr lang="he-IL" sz="1400" dirty="0" smtClean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גרסה </a:t>
            </a:r>
            <a:r>
              <a:rPr lang="he-IL" sz="1400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קצת שונה של אגדה נושנה: על </a:t>
            </a:r>
            <a:r>
              <a:rPr lang="he-IL" sz="1400" dirty="0" err="1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קופיפה</a:t>
            </a:r>
            <a:r>
              <a:rPr lang="he-IL" sz="1400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נבונה, </a:t>
            </a:r>
            <a:endParaRPr lang="he-IL" sz="1400" dirty="0" smtClean="0">
              <a:solidFill>
                <a:schemeClr val="accent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r>
              <a:rPr lang="he-IL" sz="1400" dirty="0" smtClean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על </a:t>
            </a:r>
            <a:r>
              <a:rPr lang="he-IL" sz="1400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חשיבותה של נתינה,</a:t>
            </a:r>
          </a:p>
          <a:p>
            <a:pPr algn="ctr"/>
            <a:r>
              <a:rPr lang="he-IL" sz="1400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ולמנה אחרונה, גם תזונה נכונה!</a:t>
            </a:r>
          </a:p>
          <a:p>
            <a:pPr algn="ctr"/>
            <a:r>
              <a:rPr lang="he-IL" sz="1400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לגילאי: 4 עד 8 | מחיר: 25 ₪</a:t>
            </a:r>
            <a:endParaRPr lang="he-IL" sz="1400" b="1" dirty="0" smtClean="0">
              <a:solidFill>
                <a:schemeClr val="accent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r>
              <a:rPr lang="he-IL" sz="1400" b="1" dirty="0" smtClean="0">
                <a:solidFill>
                  <a:srgbClr val="FF018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-------------</a:t>
            </a:r>
          </a:p>
          <a:p>
            <a:pPr algn="ctr"/>
            <a:endParaRPr lang="he-IL" sz="1400" b="1" dirty="0">
              <a:solidFill>
                <a:srgbClr val="FF018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endParaRPr lang="he-IL" sz="1400" b="1" dirty="0" smtClean="0">
              <a:solidFill>
                <a:srgbClr val="FF018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endParaRPr lang="he-IL" sz="1400" b="1" dirty="0">
              <a:solidFill>
                <a:srgbClr val="FF018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endParaRPr lang="he-IL" sz="1400" b="1" dirty="0" smtClean="0">
              <a:solidFill>
                <a:srgbClr val="FF018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endParaRPr lang="he-IL" sz="1400" b="1" dirty="0" smtClean="0">
              <a:solidFill>
                <a:srgbClr val="FF018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" y="1046561"/>
            <a:ext cx="3888431" cy="418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holon.muni.il/DocLib5/%D7%A4%D7%91%D7%98%D7%99%D7%91%D7%9C%20%D7%94%D7%91%D7%95%D7%91%D7%95%D7%AA%202013/%D7%9E%D7%A8%D7%A7%20%D7%90%D7%91%D7%9F%2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85" y="4140348"/>
            <a:ext cx="1455960" cy="10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3631" y="5325056"/>
            <a:ext cx="6854166" cy="1508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ביום חמישי 4.8.16 בשעה 17:30 בבית העם בהדר </a:t>
            </a:r>
            <a:r>
              <a:rPr lang="he-IL" sz="1400" dirty="0" smtClean="0">
                <a:latin typeface="Alef" panose="00000500000000000000" pitchFamily="2" charset="-79"/>
                <a:cs typeface="Alef" panose="00000500000000000000" pitchFamily="2" charset="-79"/>
              </a:rPr>
              <a:t>עם</a:t>
            </a:r>
          </a:p>
          <a:p>
            <a:pPr algn="ctr"/>
            <a:r>
              <a:rPr lang="he-IL" sz="1300" b="1" dirty="0" smtClean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הצגה</a:t>
            </a:r>
            <a:r>
              <a:rPr lang="he-IL" sz="1300" b="1" dirty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: תהיה בריא מוריס מגי | תאטרון </a:t>
            </a:r>
            <a:r>
              <a:rPr lang="he-IL" sz="1300" b="1" dirty="0" smtClean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הקרון עם </a:t>
            </a:r>
            <a:r>
              <a:rPr lang="he-IL" sz="1300" b="1" dirty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השחקנית: מעין </a:t>
            </a:r>
            <a:r>
              <a:rPr lang="he-IL" sz="1300" b="1" dirty="0" err="1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רזניק</a:t>
            </a:r>
            <a:endParaRPr lang="he-IL" sz="1300" b="1" dirty="0">
              <a:solidFill>
                <a:srgbClr val="FF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r>
              <a:rPr lang="he-IL" sz="1300" dirty="0">
                <a:latin typeface="Alef" panose="00000500000000000000" pitchFamily="2" charset="-79"/>
                <a:cs typeface="Alef" panose="00000500000000000000" pitchFamily="2" charset="-79"/>
              </a:rPr>
              <a:t>מוריס הוא איש קטן עשוי עץ שמתגורר בארגז כלים בבית-</a:t>
            </a:r>
          </a:p>
          <a:p>
            <a:pPr algn="ctr"/>
            <a:r>
              <a:rPr lang="he-IL" sz="1300" dirty="0">
                <a:latin typeface="Alef" panose="00000500000000000000" pitchFamily="2" charset="-79"/>
                <a:cs typeface="Alef" panose="00000500000000000000" pitchFamily="2" charset="-79"/>
              </a:rPr>
              <a:t>מלאכה. כל בוקר הוא נוסע לעבודה בגן-החיות ופוגש </a:t>
            </a:r>
            <a:r>
              <a:rPr lang="he-IL" sz="1300" dirty="0" smtClean="0">
                <a:latin typeface="Alef" panose="00000500000000000000" pitchFamily="2" charset="-79"/>
                <a:cs typeface="Alef" panose="00000500000000000000" pitchFamily="2" charset="-79"/>
              </a:rPr>
              <a:t>את  חבריו הטובים. אבל יום </a:t>
            </a:r>
            <a:r>
              <a:rPr lang="he-IL" sz="1300" dirty="0">
                <a:latin typeface="Alef" panose="00000500000000000000" pitchFamily="2" charset="-79"/>
                <a:cs typeface="Alef" panose="00000500000000000000" pitchFamily="2" charset="-79"/>
              </a:rPr>
              <a:t>אחד, מוריס חלה ולא הגיע לעבודה. החיות המודאגות החליטו לעשות מעשה.</a:t>
            </a:r>
          </a:p>
          <a:p>
            <a:pPr algn="ctr"/>
            <a:r>
              <a:rPr lang="he-IL" sz="1300" dirty="0">
                <a:latin typeface="Alef" panose="00000500000000000000" pitchFamily="2" charset="-79"/>
                <a:cs typeface="Alef" panose="00000500000000000000" pitchFamily="2" charset="-79"/>
              </a:rPr>
              <a:t>סיפור על חברות לא שגרתית בעולם קטנטן ומלא קסם.</a:t>
            </a:r>
          </a:p>
          <a:p>
            <a:pPr algn="ctr"/>
            <a:r>
              <a:rPr lang="he-IL" sz="1300" dirty="0">
                <a:latin typeface="Alef" panose="00000500000000000000" pitchFamily="2" charset="-79"/>
                <a:cs typeface="Alef" panose="00000500000000000000" pitchFamily="2" charset="-79"/>
              </a:rPr>
              <a:t>לגילאי: 3 עד 8 | מחיר: 25 ₪</a:t>
            </a:r>
          </a:p>
        </p:txBody>
      </p:sp>
    </p:spTree>
    <p:extLst>
      <p:ext uri="{BB962C8B-B14F-4D97-AF65-F5344CB8AC3E}">
        <p14:creationId xmlns:p14="http://schemas.microsoft.com/office/powerpoint/2010/main" val="31680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3237257" y="1"/>
            <a:ext cx="287238" cy="70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he-IL" sz="4000" b="1" dirty="0">
                <a:ln w="1905"/>
                <a:solidFill>
                  <a:srgbClr val="CE0285"/>
                </a:solidFill>
                <a:latin typeface="Choco" panose="00000400000000000000" pitchFamily="2" charset="-79"/>
                <a:cs typeface="Choco" panose="00000400000000000000" pitchFamily="2" charset="-79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3630" y="-7568"/>
            <a:ext cx="685416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השבוע במרכז הקהילתי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39" y="7027"/>
            <a:ext cx="75146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1" y="-2306"/>
            <a:ext cx="697596" cy="6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6840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1" y="2046705"/>
            <a:ext cx="3497787" cy="28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707877"/>
            <a:ext cx="6826906" cy="1338828"/>
          </a:xfrm>
          <a:prstGeom prst="rect">
            <a:avLst/>
          </a:prstGeom>
          <a:solidFill>
            <a:srgbClr val="FFE9A3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FF018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ביום רביעי 27.7.16 בשעה 20:00 </a:t>
            </a:r>
            <a:endParaRPr lang="he-IL" sz="1400" dirty="0" smtClean="0">
              <a:solidFill>
                <a:srgbClr val="FF018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r>
              <a:rPr lang="he-IL" sz="1400" dirty="0" smtClean="0">
                <a:solidFill>
                  <a:srgbClr val="FF018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במרכז </a:t>
            </a:r>
            <a:r>
              <a:rPr lang="he-IL" sz="1400" dirty="0">
                <a:solidFill>
                  <a:srgbClr val="FF018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הקהילתי חוף חפר</a:t>
            </a:r>
          </a:p>
          <a:p>
            <a:pPr algn="ctr"/>
            <a:r>
              <a:rPr lang="he-IL" sz="1400" b="1" dirty="0">
                <a:latin typeface="Alef" panose="00000500000000000000" pitchFamily="2" charset="-79"/>
                <a:cs typeface="Alef" panose="00000500000000000000" pitchFamily="2" charset="-79"/>
              </a:rPr>
              <a:t>פתיחת תערוכה של רחלה גל  </a:t>
            </a:r>
            <a:r>
              <a:rPr lang="he-IL" sz="1300" b="1" dirty="0" smtClean="0">
                <a:latin typeface="Alef" panose="00000500000000000000" pitchFamily="2" charset="-79"/>
                <a:cs typeface="Alef" panose="00000500000000000000" pitchFamily="2" charset="-79"/>
              </a:rPr>
              <a:t>"</a:t>
            </a:r>
            <a:r>
              <a:rPr lang="he-IL" sz="1300" b="1" dirty="0">
                <a:latin typeface="Alef" panose="00000500000000000000" pitchFamily="2" charset="-79"/>
                <a:cs typeface="Alef" panose="00000500000000000000" pitchFamily="2" charset="-79"/>
              </a:rPr>
              <a:t>על נופים ואנשים" </a:t>
            </a:r>
            <a:endParaRPr lang="he-IL" sz="1300" b="1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r>
              <a:rPr lang="he-IL" sz="1300" dirty="0" smtClean="0">
                <a:latin typeface="Alef" panose="00000500000000000000" pitchFamily="2" charset="-79"/>
                <a:cs typeface="Alef" panose="00000500000000000000" pitchFamily="2" charset="-79"/>
              </a:rPr>
              <a:t>רחלה </a:t>
            </a:r>
            <a:r>
              <a:rPr lang="he-IL" sz="1300" dirty="0">
                <a:latin typeface="Alef" panose="00000500000000000000" pitchFamily="2" charset="-79"/>
                <a:cs typeface="Alef" panose="00000500000000000000" pitchFamily="2" charset="-79"/>
              </a:rPr>
              <a:t>גל, </a:t>
            </a:r>
            <a:r>
              <a:rPr lang="he-IL" sz="1300" dirty="0" smtClean="0">
                <a:latin typeface="Alef" panose="00000500000000000000" pitchFamily="2" charset="-79"/>
                <a:cs typeface="Alef" panose="00000500000000000000" pitchFamily="2" charset="-79"/>
              </a:rPr>
              <a:t>מנהלת </a:t>
            </a:r>
            <a:r>
              <a:rPr lang="he-IL" sz="1300" dirty="0">
                <a:latin typeface="Alef" panose="00000500000000000000" pitchFamily="2" charset="-79"/>
                <a:cs typeface="Alef" panose="00000500000000000000" pitchFamily="2" charset="-79"/>
              </a:rPr>
              <a:t>ואשת חינוך למבוגרים,  </a:t>
            </a:r>
            <a:r>
              <a:rPr lang="he-IL" sz="1300" dirty="0" smtClean="0">
                <a:latin typeface="Alef" panose="00000500000000000000" pitchFamily="2" charset="-79"/>
                <a:cs typeface="Alef" panose="00000500000000000000" pitchFamily="2" charset="-79"/>
              </a:rPr>
              <a:t>החליטה </a:t>
            </a:r>
            <a:r>
              <a:rPr lang="he-IL" sz="1300" dirty="0">
                <a:latin typeface="Alef" panose="00000500000000000000" pitchFamily="2" charset="-79"/>
                <a:cs typeface="Alef" panose="00000500000000000000" pitchFamily="2" charset="-79"/>
              </a:rPr>
              <a:t>להתחיל לצייר</a:t>
            </a:r>
          </a:p>
          <a:p>
            <a:pPr algn="ctr"/>
            <a:r>
              <a:rPr lang="he-IL" sz="1300" dirty="0">
                <a:latin typeface="Alef" panose="00000500000000000000" pitchFamily="2" charset="-79"/>
                <a:cs typeface="Alef" panose="00000500000000000000" pitchFamily="2" charset="-79"/>
              </a:rPr>
              <a:t>לאחר הפרישה מהעבודה ומאז יוצרת ללא הפסקה.</a:t>
            </a:r>
          </a:p>
          <a:p>
            <a:pPr algn="ctr"/>
            <a:r>
              <a:rPr lang="he-IL" sz="1300" dirty="0">
                <a:latin typeface="Alef" panose="00000500000000000000" pitchFamily="2" charset="-79"/>
                <a:cs typeface="Alef" panose="00000500000000000000" pitchFamily="2" charset="-79"/>
              </a:rPr>
              <a:t>מוזמנים לתערוכת נופי עמק חפר ונופי ארצנו בטכניקות שונות בצבעי שמן.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56" y="2046705"/>
            <a:ext cx="3356382" cy="28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0429"/>
            <a:ext cx="6826906" cy="195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3237257" y="1"/>
            <a:ext cx="287238" cy="70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he-IL" sz="4000" b="1" dirty="0">
                <a:ln w="1905"/>
                <a:solidFill>
                  <a:srgbClr val="CE0285"/>
                </a:solidFill>
                <a:latin typeface="Choco" panose="00000400000000000000" pitchFamily="2" charset="-79"/>
                <a:cs typeface="Choco" panose="00000400000000000000" pitchFamily="2" charset="-79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86" y="3390652"/>
            <a:ext cx="685416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קיץ תרבותי לוותיקים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6840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7"/>
          <a:stretch/>
        </p:blipFill>
        <p:spPr bwMode="auto">
          <a:xfrm>
            <a:off x="1100554" y="3915120"/>
            <a:ext cx="4566885" cy="295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3630" y="-7568"/>
            <a:ext cx="685416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השבוע במרכז הקהילתי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39" y="7027"/>
            <a:ext cx="75146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1" y="-2306"/>
            <a:ext cx="697596" cy="6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66" y="539948"/>
            <a:ext cx="3700475" cy="237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533" y="2897049"/>
            <a:ext cx="4644000" cy="523220"/>
          </a:xfrm>
          <a:prstGeom prst="rect">
            <a:avLst/>
          </a:prstGeom>
          <a:solidFill>
            <a:srgbClr val="FFE38B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והפעם בהשתתפות מקהלת </a:t>
            </a:r>
            <a:r>
              <a:rPr lang="he-IL" sz="1400" b="1" dirty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הוותיקים של עמק </a:t>
            </a:r>
            <a:r>
              <a:rPr lang="he-IL" sz="1400" b="1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חפר: 'וותיקים </a:t>
            </a:r>
            <a:r>
              <a:rPr lang="he-IL" sz="1400" b="1" dirty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ושרים',</a:t>
            </a:r>
          </a:p>
          <a:p>
            <a:pPr algn="ctr"/>
            <a:r>
              <a:rPr lang="he-IL" sz="1400" b="1" dirty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בניצוחה של אווה דה מיו ובליווי הפסנתרן שרון </a:t>
            </a:r>
            <a:r>
              <a:rPr lang="he-IL" sz="1400" b="1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שץ</a:t>
            </a:r>
            <a:endParaRPr lang="he-IL" sz="1400" b="1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41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FC871D6476885B49B3B236DD825BF405" ma:contentTypeVersion="0" ma:contentTypeDescription="צור מסמך חדש." ma:contentTypeScope="" ma:versionID="3115fbd3b2d10db71dcb84e1024271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c7d503b2acf974fb06ee4efbd20f8c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 ma:readOnly="true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FC4CB3-2350-4F9C-95F8-FA6090B81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46A835-15CA-4ABA-8E05-CA9BD61E79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B8962E-C05C-4C85-9F82-083EFA62798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תרמי</Template>
  <TotalTime>14814</TotalTime>
  <Words>241</Words>
  <Application>Microsoft Office PowerPoint</Application>
  <PresentationFormat>מותאם אישית</PresentationFormat>
  <Paragraphs>39</Paragraphs>
  <Slides>3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4" baseType="lpstr">
      <vt:lpstr>ערכת נושא Office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admin</dc:creator>
  <cp:lastModifiedBy>דפנה יבנאי פרטוש</cp:lastModifiedBy>
  <cp:revision>1047</cp:revision>
  <dcterms:created xsi:type="dcterms:W3CDTF">2014-02-11T18:56:28Z</dcterms:created>
  <dcterms:modified xsi:type="dcterms:W3CDTF">2016-07-27T14:52:15Z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0x010100FC871D6476885B49B3B236DD825BF405</vt:lpwstr>
  </property>
</Properties>
</file>