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881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599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766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436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754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4356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929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2001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678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187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738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57072-A0A9-4184-A430-2D550CA53E81}" type="datetimeFigureOut">
              <a:rPr lang="he-IL" smtClean="0"/>
              <a:t>י'/שבט/תש"פ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B2A71-4DC3-446E-B0DA-2706288A720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223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rachasuari@gmail.com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hyperlink" Target="mailto:yaels@hefer.org.i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 descr="Sunset, Sky, Boy, Bird, Ocean, Landscape, Nature, Beach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9491"/>
            <a:ext cx="12192000" cy="59920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94581" y="423333"/>
            <a:ext cx="8744381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altLang="he-IL" sz="20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רוצה להצטרף ליוזמה משמעותית?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רוצה לתרום מהכישורים שלך?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אנחנו </a:t>
            </a:r>
            <a:r>
              <a:rPr kumimoji="0" lang="he-IL" altLang="he-IL" sz="2000" b="1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בשי"ל</a:t>
            </a:r>
            <a:r>
              <a:rPr kumimoji="0" lang="he-IL" altLang="he-IL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 עמק חפר מזמינים אותך להצטרף אלינו.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4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4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he-IL" altLang="he-IL" sz="16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בימים אלה עומד להיפתח במועצה האזורית עמק חפר</a:t>
            </a:r>
            <a:r>
              <a:rPr kumimoji="0" lang="he-IL" altLang="he-IL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he-IL" altLang="he-IL" sz="16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שרות ייעוץ לאזרח (</a:t>
            </a:r>
            <a:r>
              <a:rPr kumimoji="0" lang="he-IL" altLang="he-IL" sz="1600" b="1" i="0" u="none" strike="noStrike" cap="none" normalizeH="0" baseline="0" dirty="0" err="1" smtClean="0">
                <a:ln>
                  <a:noFill/>
                </a:ln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שי"ל</a:t>
            </a:r>
            <a:r>
              <a:rPr kumimoji="0" lang="he-IL" altLang="he-IL" sz="16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6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השירות יספק מידע, יעוץ , הכוונה,</a:t>
            </a:r>
            <a:r>
              <a:rPr kumimoji="0" lang="he-IL" altLang="he-IL" sz="1600" b="1" i="0" u="none" strike="noStrike" cap="none" normalizeH="0" dirty="0" smtClean="0">
                <a:ln>
                  <a:noFill/>
                </a:ln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he-IL" altLang="he-IL" sz="16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מיצוי זכויות  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6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והכרת השירותים העומדים לרשות התושבים ברמה המקומית והארצית.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4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altLang="he-IL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4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altLang="he-IL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4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altLang="he-IL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4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e-IL" altLang="he-IL" sz="1400" b="1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Guttman Yad-Brush" panose="02010401010101010101" pitchFamily="2" charset="-79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בואו והצטרפו אלינו!</a:t>
            </a:r>
            <a:endParaRPr kumimoji="0" lang="en-US" altLang="he-IL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המתנדבים יעברו הכשרה ייעודית על ידי אנשי מקצוע.</a:t>
            </a:r>
            <a:endParaRPr kumimoji="0" lang="en-US" altLang="he-IL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ההתנדבות הינה גמישה בשעות</a:t>
            </a:r>
            <a:endParaRPr kumimoji="0" lang="en-US" altLang="he-IL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לפרטים ניתן להתקשר: </a:t>
            </a:r>
            <a:endParaRPr kumimoji="0" lang="en-US" altLang="he-IL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ברכה סוארי, רכזת </a:t>
            </a:r>
            <a:r>
              <a:rPr kumimoji="0" lang="he-IL" altLang="he-IL" b="1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שי"ל</a:t>
            </a:r>
            <a:r>
              <a:rPr kumimoji="0" lang="he-IL" altLang="he-IL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 בהתנדבות עמק חפר: 054-5549677 </a:t>
            </a:r>
            <a:r>
              <a:rPr kumimoji="0" lang="en-US" altLang="he-IL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brachasuari@gmail.com</a:t>
            </a:r>
            <a:endParaRPr kumimoji="0" lang="en-US" altLang="he-IL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Guttman Yad-Brush" panose="02010401010101010101" pitchFamily="2" charset="-79"/>
              </a:rPr>
              <a:t>יעל שקד, עובדת סוציאלית קהילתית, אגף הרווחה 09-8981631 </a:t>
            </a:r>
            <a:r>
              <a:rPr lang="en-US" altLang="he-IL" sz="1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yaels@hefer.org.il</a:t>
            </a:r>
            <a:endParaRPr lang="en-US" altLang="he-IL" sz="14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קבוצה 10"/>
          <p:cNvGrpSpPr/>
          <p:nvPr/>
        </p:nvGrpSpPr>
        <p:grpSpPr>
          <a:xfrm>
            <a:off x="9671503" y="0"/>
            <a:ext cx="2520497" cy="865944"/>
            <a:chOff x="550918" y="579200"/>
            <a:chExt cx="7822134" cy="3337021"/>
          </a:xfrm>
        </p:grpSpPr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591" y="579200"/>
              <a:ext cx="7473461" cy="3168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550918" y="3085981"/>
              <a:ext cx="5363648" cy="83024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800" b="1" dirty="0" smtClean="0">
                  <a:solidFill>
                    <a:srgbClr val="336699"/>
                  </a:solidFill>
                </a:rPr>
                <a:t>אגף הרווחה והשירותים החברתיים</a:t>
              </a:r>
              <a:endParaRPr lang="he-IL" sz="800" b="1" dirty="0">
                <a:solidFill>
                  <a:srgbClr val="336699"/>
                </a:solidFill>
              </a:endParaRPr>
            </a:p>
          </p:txBody>
        </p:sp>
      </p:grpSp>
      <p:pic>
        <p:nvPicPr>
          <p:cNvPr id="7" name="תמונה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564217" cy="822175"/>
          </a:xfrm>
          <a:prstGeom prst="rect">
            <a:avLst/>
          </a:prstGeom>
        </p:spPr>
      </p:pic>
      <p:pic>
        <p:nvPicPr>
          <p:cNvPr id="2057" name="Picture 9" descr="Image result for ×××× ×©×&quot;× ××©×¨× ××¨××××&quot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104" y="31042"/>
            <a:ext cx="2989792" cy="82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45712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רווחה" ma:contentTypeID="0x010100D3648566B1BA49438663767D5FA8DE7900E67BFE4AE6BCAF49B03F28670C02E0AE" ma:contentTypeVersion="1" ma:contentTypeDescription="לוגו מחלקת רווחה" ma:contentTypeScope="" ma:versionID="5e7a32e967c594fba2eeb7f22210a83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c69e330b17b26747b49104fe0872e0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36F0E3-7F4A-4283-A400-CA3569F98DD1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25504C6-EF71-47ED-BAD8-B44FDB29E9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5DE390-B5BF-434B-AF9A-E0AC68AE35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23</Words>
  <Application>Microsoft Office PowerPoint</Application>
  <PresentationFormat>מסך רחב</PresentationFormat>
  <Paragraphs>25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Guttman Yad-Brush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יעל שקד</dc:creator>
  <cp:lastModifiedBy>יעל שקד</cp:lastModifiedBy>
  <cp:revision>8</cp:revision>
  <dcterms:created xsi:type="dcterms:W3CDTF">2020-02-03T11:00:00Z</dcterms:created>
  <dcterms:modified xsi:type="dcterms:W3CDTF">2020-02-05T08:12:39Z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0x010100D3648566B1BA49438663767D5FA8DE7900E67BFE4AE6BCAF49B03F28670C02E0AE</vt:lpwstr>
  </property>
</Properties>
</file>