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3427413" cy="4951413"/>
  <p:notesSz cx="6858000" cy="9144000"/>
  <p:defaultTextStyle>
    <a:defPPr>
      <a:defRPr lang="he-IL"/>
    </a:defPPr>
    <a:lvl1pPr marL="0" algn="r" defTabSz="536204" rtl="1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68102" algn="r" defTabSz="536204" rtl="1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536204" algn="r" defTabSz="536204" rtl="1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804306" algn="r" defTabSz="536204" rtl="1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072408" algn="r" defTabSz="536204" rtl="1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1340510" algn="r" defTabSz="536204" rtl="1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1608612" algn="r" defTabSz="536204" rtl="1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1876715" algn="r" defTabSz="536204" rtl="1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2144817" algn="r" defTabSz="536204" rtl="1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01" autoAdjust="0"/>
    <p:restoredTop sz="94579" autoAdjust="0"/>
  </p:normalViewPr>
  <p:slideViewPr>
    <p:cSldViewPr>
      <p:cViewPr varScale="1">
        <p:scale>
          <a:sx n="120" d="100"/>
          <a:sy n="120" d="100"/>
        </p:scale>
        <p:origin x="-3120" y="-96"/>
      </p:cViewPr>
      <p:guideLst>
        <p:guide orient="horz" pos="1560"/>
        <p:guide pos="10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57057" y="1538149"/>
            <a:ext cx="2913301" cy="106134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514112" y="2805801"/>
            <a:ext cx="2399189" cy="126536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8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36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04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72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40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608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76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144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487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204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2484874" y="198288"/>
            <a:ext cx="771168" cy="422474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171370" y="198288"/>
            <a:ext cx="2256381" cy="422474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629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837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70742" y="3181742"/>
            <a:ext cx="2913301" cy="983406"/>
          </a:xfrm>
        </p:spPr>
        <p:txBody>
          <a:bodyPr anchor="t"/>
          <a:lstStyle>
            <a:lvl1pPr algn="r">
              <a:defRPr sz="23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70742" y="2098621"/>
            <a:ext cx="2913301" cy="1083121"/>
          </a:xfrm>
        </p:spPr>
        <p:txBody>
          <a:bodyPr anchor="b"/>
          <a:lstStyle>
            <a:lvl1pPr marL="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26810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2pPr>
            <a:lvl3pPr marL="53620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80430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7240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4051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60861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7671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144817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2902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171371" y="1155331"/>
            <a:ext cx="1513774" cy="3267704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1742268" y="1155331"/>
            <a:ext cx="1513774" cy="3267704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709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71371" y="1108338"/>
            <a:ext cx="1514369" cy="461903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8102" indent="0">
              <a:buNone/>
              <a:defRPr sz="1200" b="1"/>
            </a:lvl2pPr>
            <a:lvl3pPr marL="536204" indent="0">
              <a:buNone/>
              <a:defRPr sz="1100" b="1"/>
            </a:lvl3pPr>
            <a:lvl4pPr marL="804306" indent="0">
              <a:buNone/>
              <a:defRPr sz="900" b="1"/>
            </a:lvl4pPr>
            <a:lvl5pPr marL="1072408" indent="0">
              <a:buNone/>
              <a:defRPr sz="900" b="1"/>
            </a:lvl5pPr>
            <a:lvl6pPr marL="1340510" indent="0">
              <a:buNone/>
              <a:defRPr sz="900" b="1"/>
            </a:lvl6pPr>
            <a:lvl7pPr marL="1608612" indent="0">
              <a:buNone/>
              <a:defRPr sz="900" b="1"/>
            </a:lvl7pPr>
            <a:lvl8pPr marL="1876715" indent="0">
              <a:buNone/>
              <a:defRPr sz="900" b="1"/>
            </a:lvl8pPr>
            <a:lvl9pPr marL="2144817" indent="0">
              <a:buNone/>
              <a:defRPr sz="9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171371" y="1570239"/>
            <a:ext cx="1514369" cy="2852794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741080" y="1108338"/>
            <a:ext cx="1514964" cy="461903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8102" indent="0">
              <a:buNone/>
              <a:defRPr sz="1200" b="1"/>
            </a:lvl2pPr>
            <a:lvl3pPr marL="536204" indent="0">
              <a:buNone/>
              <a:defRPr sz="1100" b="1"/>
            </a:lvl3pPr>
            <a:lvl4pPr marL="804306" indent="0">
              <a:buNone/>
              <a:defRPr sz="900" b="1"/>
            </a:lvl4pPr>
            <a:lvl5pPr marL="1072408" indent="0">
              <a:buNone/>
              <a:defRPr sz="900" b="1"/>
            </a:lvl5pPr>
            <a:lvl6pPr marL="1340510" indent="0">
              <a:buNone/>
              <a:defRPr sz="900" b="1"/>
            </a:lvl6pPr>
            <a:lvl7pPr marL="1608612" indent="0">
              <a:buNone/>
              <a:defRPr sz="900" b="1"/>
            </a:lvl7pPr>
            <a:lvl8pPr marL="1876715" indent="0">
              <a:buNone/>
              <a:defRPr sz="900" b="1"/>
            </a:lvl8pPr>
            <a:lvl9pPr marL="2144817" indent="0">
              <a:buNone/>
              <a:defRPr sz="9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741080" y="1570239"/>
            <a:ext cx="1514964" cy="2852794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969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0271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861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1372" y="197139"/>
            <a:ext cx="1127595" cy="838990"/>
          </a:xfrm>
        </p:spPr>
        <p:txBody>
          <a:bodyPr anchor="b"/>
          <a:lstStyle>
            <a:lvl1pPr algn="r">
              <a:defRPr sz="12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340024" y="197142"/>
            <a:ext cx="1916019" cy="4225894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1372" y="1036131"/>
            <a:ext cx="1127595" cy="3386904"/>
          </a:xfrm>
        </p:spPr>
        <p:txBody>
          <a:bodyPr/>
          <a:lstStyle>
            <a:lvl1pPr marL="0" indent="0">
              <a:buNone/>
              <a:defRPr sz="800"/>
            </a:lvl1pPr>
            <a:lvl2pPr marL="268102" indent="0">
              <a:buNone/>
              <a:defRPr sz="700"/>
            </a:lvl2pPr>
            <a:lvl3pPr marL="536204" indent="0">
              <a:buNone/>
              <a:defRPr sz="600"/>
            </a:lvl3pPr>
            <a:lvl4pPr marL="804306" indent="0">
              <a:buNone/>
              <a:defRPr sz="500"/>
            </a:lvl4pPr>
            <a:lvl5pPr marL="1072408" indent="0">
              <a:buNone/>
              <a:defRPr sz="500"/>
            </a:lvl5pPr>
            <a:lvl6pPr marL="1340510" indent="0">
              <a:buNone/>
              <a:defRPr sz="500"/>
            </a:lvl6pPr>
            <a:lvl7pPr marL="1608612" indent="0">
              <a:buNone/>
              <a:defRPr sz="500"/>
            </a:lvl7pPr>
            <a:lvl8pPr marL="1876715" indent="0">
              <a:buNone/>
              <a:defRPr sz="500"/>
            </a:lvl8pPr>
            <a:lvl9pPr marL="2144817" indent="0">
              <a:buNone/>
              <a:defRPr sz="5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36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71797" y="3465990"/>
            <a:ext cx="2056448" cy="409180"/>
          </a:xfrm>
        </p:spPr>
        <p:txBody>
          <a:bodyPr anchor="b"/>
          <a:lstStyle>
            <a:lvl1pPr algn="r">
              <a:defRPr sz="12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671797" y="442418"/>
            <a:ext cx="2056448" cy="2970848"/>
          </a:xfrm>
        </p:spPr>
        <p:txBody>
          <a:bodyPr/>
          <a:lstStyle>
            <a:lvl1pPr marL="0" indent="0">
              <a:buNone/>
              <a:defRPr sz="1900"/>
            </a:lvl1pPr>
            <a:lvl2pPr marL="268102" indent="0">
              <a:buNone/>
              <a:defRPr sz="1600"/>
            </a:lvl2pPr>
            <a:lvl3pPr marL="536204" indent="0">
              <a:buNone/>
              <a:defRPr sz="1400"/>
            </a:lvl3pPr>
            <a:lvl4pPr marL="804306" indent="0">
              <a:buNone/>
              <a:defRPr sz="1200"/>
            </a:lvl4pPr>
            <a:lvl5pPr marL="1072408" indent="0">
              <a:buNone/>
              <a:defRPr sz="1200"/>
            </a:lvl5pPr>
            <a:lvl6pPr marL="1340510" indent="0">
              <a:buNone/>
              <a:defRPr sz="1200"/>
            </a:lvl6pPr>
            <a:lvl7pPr marL="1608612" indent="0">
              <a:buNone/>
              <a:defRPr sz="1200"/>
            </a:lvl7pPr>
            <a:lvl8pPr marL="1876715" indent="0">
              <a:buNone/>
              <a:defRPr sz="1200"/>
            </a:lvl8pPr>
            <a:lvl9pPr marL="2144817" indent="0">
              <a:buNone/>
              <a:defRPr sz="12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71797" y="3875170"/>
            <a:ext cx="2056448" cy="581103"/>
          </a:xfrm>
        </p:spPr>
        <p:txBody>
          <a:bodyPr/>
          <a:lstStyle>
            <a:lvl1pPr marL="0" indent="0">
              <a:buNone/>
              <a:defRPr sz="800"/>
            </a:lvl1pPr>
            <a:lvl2pPr marL="268102" indent="0">
              <a:buNone/>
              <a:defRPr sz="700"/>
            </a:lvl2pPr>
            <a:lvl3pPr marL="536204" indent="0">
              <a:buNone/>
              <a:defRPr sz="600"/>
            </a:lvl3pPr>
            <a:lvl4pPr marL="804306" indent="0">
              <a:buNone/>
              <a:defRPr sz="500"/>
            </a:lvl4pPr>
            <a:lvl5pPr marL="1072408" indent="0">
              <a:buNone/>
              <a:defRPr sz="500"/>
            </a:lvl5pPr>
            <a:lvl6pPr marL="1340510" indent="0">
              <a:buNone/>
              <a:defRPr sz="500"/>
            </a:lvl6pPr>
            <a:lvl7pPr marL="1608612" indent="0">
              <a:buNone/>
              <a:defRPr sz="500"/>
            </a:lvl7pPr>
            <a:lvl8pPr marL="1876715" indent="0">
              <a:buNone/>
              <a:defRPr sz="500"/>
            </a:lvl8pPr>
            <a:lvl9pPr marL="2144817" indent="0">
              <a:buNone/>
              <a:defRPr sz="5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057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171371" y="198286"/>
            <a:ext cx="3084672" cy="825236"/>
          </a:xfrm>
          <a:prstGeom prst="rect">
            <a:avLst/>
          </a:prstGeom>
        </p:spPr>
        <p:txBody>
          <a:bodyPr vert="horz" lIns="53620" tIns="26810" rIns="53620" bIns="2681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71371" y="1155331"/>
            <a:ext cx="3084672" cy="3267704"/>
          </a:xfrm>
          <a:prstGeom prst="rect">
            <a:avLst/>
          </a:prstGeom>
        </p:spPr>
        <p:txBody>
          <a:bodyPr vert="horz" lIns="53620" tIns="26810" rIns="53620" bIns="2681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2456313" y="4589228"/>
            <a:ext cx="799730" cy="263617"/>
          </a:xfrm>
          <a:prstGeom prst="rect">
            <a:avLst/>
          </a:prstGeom>
        </p:spPr>
        <p:txBody>
          <a:bodyPr vert="horz" lIns="53620" tIns="26810" rIns="53620" bIns="26810" rtlCol="1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CE1EB-4C38-45C6-B28A-24F76C7F9BF0}" type="datetimeFigureOut">
              <a:rPr lang="he-IL" smtClean="0"/>
              <a:t>כ"ב/אלול/תשע"ה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1171034" y="4589228"/>
            <a:ext cx="1085347" cy="263617"/>
          </a:xfrm>
          <a:prstGeom prst="rect">
            <a:avLst/>
          </a:prstGeom>
        </p:spPr>
        <p:txBody>
          <a:bodyPr vert="horz" lIns="53620" tIns="26810" rIns="53620" bIns="26810" rtlCol="1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171371" y="4589228"/>
            <a:ext cx="799730" cy="263617"/>
          </a:xfrm>
          <a:prstGeom prst="rect">
            <a:avLst/>
          </a:prstGeom>
        </p:spPr>
        <p:txBody>
          <a:bodyPr vert="horz" lIns="53620" tIns="26810" rIns="53620" bIns="26810" rtlCol="1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ACAB-0090-4E8D-9331-BDCFFC1C42B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121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36204" rtl="1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1077" indent="-201077" algn="r" defTabSz="536204" rtl="1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35666" indent="-167564" algn="r" defTabSz="536204" rtl="1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70255" indent="-134051" algn="r" defTabSz="536204" rtl="1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38357" indent="-134051" algn="r" defTabSz="536204" rtl="1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06459" indent="-134051" algn="r" defTabSz="536204" rtl="1" eaLnBrk="1" latinLnBrk="0" hangingPunct="1">
        <a:spcBef>
          <a:spcPct val="20000"/>
        </a:spcBef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74561" indent="-134051" algn="r" defTabSz="536204" rtl="1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42664" indent="-134051" algn="r" defTabSz="536204" rtl="1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010766" indent="-134051" algn="r" defTabSz="536204" rtl="1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278868" indent="-134051" algn="r" defTabSz="536204" rtl="1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536204" rtl="1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268102" algn="r" defTabSz="536204" rtl="1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36204" algn="r" defTabSz="536204" rtl="1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04306" algn="r" defTabSz="536204" rtl="1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072408" algn="r" defTabSz="536204" rtl="1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340510" algn="r" defTabSz="536204" rtl="1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08612" algn="r" defTabSz="536204" rtl="1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876715" algn="r" defTabSz="536204" rtl="1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44817" algn="r" defTabSz="536204" rtl="1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65" r="19675"/>
          <a:stretch/>
        </p:blipFill>
        <p:spPr bwMode="auto">
          <a:xfrm>
            <a:off x="551432" y="171450"/>
            <a:ext cx="2331371" cy="463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לוגו מרכז קהילתי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826" y="171450"/>
            <a:ext cx="6191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תמונה 2" descr="לוגו מועצה 2012 צבעוני HR 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9" t="21471" r="13956" b="21780"/>
          <a:stretch/>
        </p:blipFill>
        <p:spPr bwMode="auto">
          <a:xfrm>
            <a:off x="201538" y="203076"/>
            <a:ext cx="432048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22" y="830243"/>
            <a:ext cx="3225874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4"/>
          <a:stretch/>
        </p:blipFill>
        <p:spPr bwMode="auto">
          <a:xfrm>
            <a:off x="57522" y="3361370"/>
            <a:ext cx="3240360" cy="127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444030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מותאם אישית</PresentationFormat>
  <Paragraphs>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Company>מועצה איזורית- עמק חפר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טלי רפאל</dc:creator>
  <cp:lastModifiedBy>טלי רפאל</cp:lastModifiedBy>
  <cp:revision>1</cp:revision>
  <dcterms:created xsi:type="dcterms:W3CDTF">2015-09-06T11:11:32Z</dcterms:created>
  <dcterms:modified xsi:type="dcterms:W3CDTF">2015-09-06T11:18:52Z</dcterms:modified>
</cp:coreProperties>
</file>