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21E-9C9F-4E55-BFEC-66A548C63292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DE3-7F1C-4C0A-9827-005D1F1564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013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21E-9C9F-4E55-BFEC-66A548C63292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DE3-7F1C-4C0A-9827-005D1F1564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025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21E-9C9F-4E55-BFEC-66A548C63292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DE3-7F1C-4C0A-9827-005D1F1564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874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21E-9C9F-4E55-BFEC-66A548C63292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DE3-7F1C-4C0A-9827-005D1F1564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543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21E-9C9F-4E55-BFEC-66A548C63292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DE3-7F1C-4C0A-9827-005D1F1564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994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21E-9C9F-4E55-BFEC-66A548C63292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DE3-7F1C-4C0A-9827-005D1F1564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79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21E-9C9F-4E55-BFEC-66A548C63292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DE3-7F1C-4C0A-9827-005D1F1564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692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21E-9C9F-4E55-BFEC-66A548C63292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DE3-7F1C-4C0A-9827-005D1F1564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038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21E-9C9F-4E55-BFEC-66A548C63292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DE3-7F1C-4C0A-9827-005D1F1564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485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21E-9C9F-4E55-BFEC-66A548C63292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DE3-7F1C-4C0A-9827-005D1F1564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652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921E-9C9F-4E55-BFEC-66A548C63292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FDE3-7F1C-4C0A-9827-005D1F1564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672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D921E-9C9F-4E55-BFEC-66A548C63292}" type="datetimeFigureOut">
              <a:rPr lang="he-IL" smtClean="0"/>
              <a:t>ו'/כסלו/תש"פ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FDE3-7F1C-4C0A-9827-005D1F1564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331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" y="0"/>
            <a:ext cx="12192000" cy="6858000"/>
          </a:xfrm>
          <a:prstGeom prst="rect">
            <a:avLst/>
          </a:prstGeom>
        </p:spPr>
      </p:pic>
      <p:sp>
        <p:nvSpPr>
          <p:cNvPr id="5" name="מלבן מעוגל 4"/>
          <p:cNvSpPr/>
          <p:nvPr/>
        </p:nvSpPr>
        <p:spPr>
          <a:xfrm>
            <a:off x="4936463" y="981893"/>
            <a:ext cx="2413244" cy="1239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tx1"/>
                </a:solidFill>
              </a:rPr>
              <a:t>ימים שלישי-חמישי 24-26.12</a:t>
            </a:r>
          </a:p>
          <a:p>
            <a:pPr algn="ctr"/>
            <a:r>
              <a:rPr lang="he-IL" sz="1400" dirty="0">
                <a:solidFill>
                  <a:schemeClr val="tx1"/>
                </a:solidFill>
              </a:rPr>
              <a:t>יום ראשון 29.12</a:t>
            </a:r>
          </a:p>
          <a:p>
            <a:pPr algn="ctr"/>
            <a:r>
              <a:rPr lang="he-IL" sz="1400" dirty="0">
                <a:solidFill>
                  <a:schemeClr val="tx1"/>
                </a:solidFill>
              </a:rPr>
              <a:t>שעות: 8:00-13:30</a:t>
            </a:r>
          </a:p>
          <a:p>
            <a:pPr algn="ctr"/>
            <a:r>
              <a:rPr lang="he-IL" sz="1400" dirty="0">
                <a:solidFill>
                  <a:schemeClr val="tx1"/>
                </a:solidFill>
              </a:rPr>
              <a:t>*אופציה לצהרון עד 16:00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8712679" y="5917720"/>
            <a:ext cx="3299354" cy="8584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מיועד לכיתות א' עד ד'</a:t>
            </a:r>
          </a:p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עם או בלי ניסיון ברכיבה</a:t>
            </a:r>
            <a:endParaRPr lang="he-IL" sz="1400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 smtClean="0">
                <a:solidFill>
                  <a:schemeClr val="tx1"/>
                </a:solidFill>
              </a:rPr>
              <a:t>המדריכים הינם מדריכי רכיבה מוסמכים</a:t>
            </a:r>
            <a:endParaRPr lang="he-IL" sz="1400" b="1" dirty="0">
              <a:solidFill>
                <a:schemeClr val="tx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0" y="0"/>
            <a:ext cx="8462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מחנה חנוכה במשק החי 2019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995092" y="3701942"/>
            <a:ext cx="43546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lackadder ITC" panose="04020505051007020D02" pitchFamily="82" charset="0"/>
              </a:rPr>
              <a:t>החלה ההרשמה!</a:t>
            </a:r>
          </a:p>
          <a:p>
            <a:pPr algn="ctr"/>
            <a:r>
              <a:rPr lang="he-IL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lackadder ITC" panose="04020505051007020D02" pitchFamily="82" charset="0"/>
              </a:rPr>
              <a:t>מספר המקומות מוגבל</a:t>
            </a:r>
            <a:endParaRPr lang="he-IL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lackadder ITC" panose="04020505051007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550" y="907596"/>
            <a:ext cx="4022380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שיעורי רכיבה בקבוצה לפי רמת רוכב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שיעורי טיפול בסוסים ובחיות המשק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התנסות במגוון סגנונות רכיבה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אילוף כלבים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סדנאות יצירה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משחקי חברה וספורט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e-IL" sz="1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he-IL" sz="1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e-IL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009535" y="4999692"/>
            <a:ext cx="7018267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חוות כפר הנוער בן יקיר מזמינה אתכם </a:t>
            </a:r>
          </a:p>
          <a:p>
            <a:pPr algn="ctr"/>
            <a:r>
              <a:rPr lang="he-IL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לחוויה בלתי נשכחת!</a:t>
            </a:r>
          </a:p>
          <a:p>
            <a:pPr algn="ctr"/>
            <a:r>
              <a:rPr lang="he-IL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כפר הנוער בן יקיר , כפר הרא"ה  </a:t>
            </a:r>
          </a:p>
          <a:p>
            <a:pPr algn="ctr"/>
            <a:r>
              <a:rPr lang="he-IL" dirty="0"/>
              <a:t>לפרטים והרשמה עד לתאריך 19.12.2019 : </a:t>
            </a:r>
            <a:r>
              <a:rPr lang="he-IL" b="1" dirty="0" smtClean="0"/>
              <a:t>04-6160237/200</a:t>
            </a:r>
            <a:r>
              <a:rPr lang="he-IL" sz="2000" dirty="0" smtClean="0"/>
              <a:t> כרמל/שרית</a:t>
            </a:r>
            <a:endParaRPr lang="he-IL" sz="2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he-IL" dirty="0" smtClean="0"/>
              <a:t>                                     אפשרויות </a:t>
            </a:r>
            <a:r>
              <a:rPr lang="he-IL" dirty="0"/>
              <a:t>לתשלום: העברה בנקאית/מזומן</a:t>
            </a:r>
          </a:p>
          <a:p>
            <a:pPr algn="ctr"/>
            <a:r>
              <a:rPr lang="he-IL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he-IL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38" y="21657"/>
            <a:ext cx="1116871" cy="157983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356" y="322822"/>
            <a:ext cx="108518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261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97</Words>
  <Application>Microsoft Office PowerPoint</Application>
  <PresentationFormat>מסך רחב</PresentationFormat>
  <Paragraphs>23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8" baseType="lpstr">
      <vt:lpstr>Arial</vt:lpstr>
      <vt:lpstr>Blackadder ITC</vt:lpstr>
      <vt:lpstr>Calibri</vt:lpstr>
      <vt:lpstr>Calibri Light</vt:lpstr>
      <vt:lpstr>Times New Roman</vt:lpstr>
      <vt:lpstr>Wingdings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benyakir</dc:creator>
  <cp:lastModifiedBy>יעריב</cp:lastModifiedBy>
  <cp:revision>18</cp:revision>
  <dcterms:created xsi:type="dcterms:W3CDTF">2019-12-01T12:39:50Z</dcterms:created>
  <dcterms:modified xsi:type="dcterms:W3CDTF">2019-12-04T13:04:43Z</dcterms:modified>
</cp:coreProperties>
</file>