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-3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אליפסה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לבן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ציין מיקום תוכן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תוכן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e-IL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מציין מיקום תוכן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6" name="מציין מיקום תוכן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אליפסה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אליפסה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כותרת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לבן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מלבן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מלבן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ציין מיקום תוכן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חבר ישר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אליפסה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7BA2928-BE14-448D-9240-530C6C3833E4}" type="datetimeFigureOut">
              <a:rPr lang="he-IL" smtClean="0"/>
              <a:t>י"א/ניסן/תשע"ח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5EFFBE5-54BB-46DE-B97A-41F7273C7BB5}" type="slidenum">
              <a:rPr lang="he-IL" smtClean="0"/>
              <a:t>‹#›</a:t>
            </a:fld>
            <a:endParaRPr lang="he-IL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722376" y="2420888"/>
            <a:ext cx="7772400" cy="4104456"/>
          </a:xfrm>
        </p:spPr>
        <p:txBody>
          <a:bodyPr>
            <a:normAutofit fontScale="92500" lnSpcReduction="10000"/>
          </a:bodyPr>
          <a:lstStyle/>
          <a:p>
            <a:pPr algn="r"/>
            <a:endParaRPr lang="he-IL" sz="2200" dirty="0" smtClean="0"/>
          </a:p>
          <a:p>
            <a:pPr algn="r"/>
            <a:r>
              <a:rPr lang="he-IL" sz="2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להיות הורים זו משימה מאתגרת, </a:t>
            </a:r>
          </a:p>
          <a:p>
            <a:r>
              <a:rPr lang="he-IL" sz="2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he-IL" sz="2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                                 </a:t>
            </a:r>
            <a:r>
              <a:rPr lang="he-IL" sz="2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הורים גרושים מאתגרת אף יותר...</a:t>
            </a:r>
          </a:p>
          <a:p>
            <a:endParaRPr lang="he-IL" dirty="0" smtClean="0"/>
          </a:p>
          <a:p>
            <a:pPr algn="r"/>
            <a:r>
              <a:rPr lang="he-IL" dirty="0" smtClean="0">
                <a:solidFill>
                  <a:schemeClr val="tx1"/>
                </a:solidFill>
              </a:rPr>
              <a:t>בתאריך 26/4/18 תיפתח סדנא להורים שנמצאים בהליך גירושין או לאחריו, המעוניינים בתקשורת מקדמת וניהול החיים שלאחר המשבר.</a:t>
            </a:r>
          </a:p>
          <a:p>
            <a:endParaRPr lang="he-IL" dirty="0" smtClean="0">
              <a:solidFill>
                <a:schemeClr val="tx1"/>
              </a:solidFill>
            </a:endParaRPr>
          </a:p>
          <a:p>
            <a:pPr algn="r"/>
            <a:r>
              <a:rPr lang="he-IL" dirty="0" smtClean="0">
                <a:solidFill>
                  <a:schemeClr val="tx1"/>
                </a:solidFill>
              </a:rPr>
              <a:t>הסדנא תכלול 12 מפגשים, בימי רביעי בין השעות 20:30-22:00 בבניין המועצה.</a:t>
            </a:r>
          </a:p>
          <a:p>
            <a:pPr algn="r"/>
            <a:r>
              <a:rPr lang="he-IL" dirty="0" smtClean="0">
                <a:solidFill>
                  <a:schemeClr val="tx1"/>
                </a:solidFill>
              </a:rPr>
              <a:t>הסדנא תועבר ע"י מיכל תמיר וליבנת דולב והינה בתשלום.</a:t>
            </a:r>
          </a:p>
          <a:p>
            <a:pPr algn="r"/>
            <a:r>
              <a:rPr lang="he-IL" dirty="0" smtClean="0">
                <a:solidFill>
                  <a:schemeClr val="tx1"/>
                </a:solidFill>
              </a:rPr>
              <a:t>ההשתתפות מותנית בראיון אישי שיתקיים בתאריכים 12/4/18, 16/4/18</a:t>
            </a:r>
            <a:endParaRPr lang="he-IL" dirty="0">
              <a:solidFill>
                <a:schemeClr val="tx1"/>
              </a:solidFill>
            </a:endParaRPr>
          </a:p>
          <a:p>
            <a:endParaRPr lang="he-IL" dirty="0" smtClean="0">
              <a:solidFill>
                <a:schemeClr val="tx1"/>
              </a:solidFill>
            </a:endParaRPr>
          </a:p>
          <a:p>
            <a:pPr algn="r"/>
            <a:endParaRPr lang="he-IL" dirty="0" smtClean="0">
              <a:solidFill>
                <a:schemeClr val="tx1"/>
              </a:solidFill>
            </a:endParaRPr>
          </a:p>
          <a:p>
            <a:pPr algn="r"/>
            <a:r>
              <a:rPr lang="he-IL" dirty="0" smtClean="0">
                <a:solidFill>
                  <a:schemeClr val="tx1"/>
                </a:solidFill>
              </a:rPr>
              <a:t>לפרטים והרשמה </a:t>
            </a:r>
            <a:r>
              <a:rPr lang="he-IL" dirty="0" smtClean="0">
                <a:solidFill>
                  <a:schemeClr val="tx1"/>
                </a:solidFill>
              </a:rPr>
              <a:t>ניתן לפנות </a:t>
            </a:r>
            <a:r>
              <a:rPr lang="he-IL" dirty="0" err="1" smtClean="0">
                <a:solidFill>
                  <a:schemeClr val="tx1"/>
                </a:solidFill>
              </a:rPr>
              <a:t>ללוריין</a:t>
            </a:r>
            <a:r>
              <a:rPr lang="he-IL" dirty="0" smtClean="0">
                <a:solidFill>
                  <a:schemeClr val="tx1"/>
                </a:solidFill>
              </a:rPr>
              <a:t>, מנהלת התחנה לטיפול זוגי </a:t>
            </a:r>
            <a:r>
              <a:rPr lang="he-IL" dirty="0" smtClean="0">
                <a:solidFill>
                  <a:schemeClr val="tx1"/>
                </a:solidFill>
              </a:rPr>
              <a:t>ומשפחתי</a:t>
            </a:r>
          </a:p>
          <a:p>
            <a:pPr algn="r"/>
            <a:r>
              <a:rPr lang="he-IL" dirty="0" smtClean="0">
                <a:solidFill>
                  <a:schemeClr val="tx1"/>
                </a:solidFill>
              </a:rPr>
              <a:t>09-8981621 או למזכירות בטלפון: 09-8981615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823864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/>
              <a:t/>
            </a:r>
            <a:br>
              <a:rPr lang="he-IL" dirty="0"/>
            </a:br>
            <a:r>
              <a:rPr lang="he-I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"יש חיים לאחר משבר הגירושין"</a:t>
            </a:r>
            <a:endParaRPr lang="he-I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livnatd\Desktop\לוגו עמק חפר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32656"/>
            <a:ext cx="20955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27784" y="1064608"/>
            <a:ext cx="33843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rgbClr val="0070C0"/>
                </a:solidFill>
              </a:rPr>
              <a:t>אגף הרווחה והשירותים החברתיים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40581"/>
            <a:ext cx="6588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6704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אזרחי">
  <a:themeElements>
    <a:clrScheme name="התאמה אישית 7">
      <a:dk1>
        <a:srgbClr val="002060"/>
      </a:dk1>
      <a:lt1>
        <a:srgbClr val="FFF084"/>
      </a:lt1>
      <a:dk2>
        <a:srgbClr val="002060"/>
      </a:dk2>
      <a:lt2>
        <a:srgbClr val="FFE947"/>
      </a:lt2>
      <a:accent1>
        <a:srgbClr val="002060"/>
      </a:accent1>
      <a:accent2>
        <a:srgbClr val="CCB400"/>
      </a:accent2>
      <a:accent3>
        <a:srgbClr val="F4D700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אזרחי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אזרחי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388</TotalTime>
  <Words>85</Words>
  <Application>Microsoft Office PowerPoint</Application>
  <PresentationFormat>‫הצגה על המסך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אזרחי</vt:lpstr>
      <vt:lpstr>       "יש חיים לאחר משבר הגירושין"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ליבנת דולב</dc:creator>
  <cp:lastModifiedBy>ליבנת דולב</cp:lastModifiedBy>
  <cp:revision>15</cp:revision>
  <dcterms:created xsi:type="dcterms:W3CDTF">2018-03-26T07:21:20Z</dcterms:created>
  <dcterms:modified xsi:type="dcterms:W3CDTF">2018-03-27T08:41:07Z</dcterms:modified>
</cp:coreProperties>
</file>