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720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809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277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106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660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77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61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66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6271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331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427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1DD66-4DC4-48FB-A1DC-34D31184C4B5}" type="datetimeFigureOut">
              <a:rPr lang="he-IL" smtClean="0"/>
              <a:t>ט"ו/אייר/תשע"ז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C0D9D-FD16-4F9C-96E5-94B2605D201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986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izi@menashe.co.i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תוצאת תמונה עבור איורים לעזרה ראשונה"/>
          <p:cNvSpPr>
            <a:spLocks noChangeAspect="1" noChangeArrowheads="1"/>
          </p:cNvSpPr>
          <p:nvPr/>
        </p:nvSpPr>
        <p:spPr bwMode="auto">
          <a:xfrm>
            <a:off x="-61913" y="-136525"/>
            <a:ext cx="304801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5" name="AutoShape 4" descr="תוצאת תמונה עבור איורים לעזרה ראשונה"/>
          <p:cNvSpPr>
            <a:spLocks noChangeAspect="1" noChangeArrowheads="1"/>
          </p:cNvSpPr>
          <p:nvPr/>
        </p:nvSpPr>
        <p:spPr bwMode="auto">
          <a:xfrm>
            <a:off x="90487" y="15875"/>
            <a:ext cx="304801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716">
            <a:off x="7777178" y="162656"/>
            <a:ext cx="962881" cy="1429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62382" y="539388"/>
            <a:ext cx="3089307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b="1" dirty="0" smtClean="0">
                <a:solidFill>
                  <a:srgbClr val="FF0000"/>
                </a:solidFill>
              </a:rPr>
              <a:t>הדרכה  לריענון מצילים </a:t>
            </a:r>
            <a:endParaRPr lang="he-IL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1840" y="1412775"/>
            <a:ext cx="4193777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b="1" dirty="0" smtClean="0"/>
              <a:t>ההדרכה תתקיים ביום שישי – 26/5/17 </a:t>
            </a:r>
          </a:p>
          <a:p>
            <a:r>
              <a:rPr lang="he-IL" sz="2000" b="1" dirty="0" smtClean="0"/>
              <a:t>בין השעות – 8:30 – 15:00</a:t>
            </a:r>
          </a:p>
          <a:p>
            <a:r>
              <a:rPr lang="he-IL" sz="2000" b="1" dirty="0" smtClean="0"/>
              <a:t>באולם הגדול במועצה האזורית מנשה </a:t>
            </a:r>
            <a:endParaRPr lang="he-IL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83803" y="2531038"/>
            <a:ext cx="823013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b="1" dirty="0" smtClean="0"/>
              <a:t>בתום ההדרכה תינתן תעודה על ההכשרה למי שעמדו בתנאי ההדרכה התקפה לשנתיים </a:t>
            </a:r>
            <a:endParaRPr lang="he-IL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51720" y="3078374"/>
            <a:ext cx="562044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b="1" dirty="0" smtClean="0"/>
              <a:t>יש להגיע עם : תעודת </a:t>
            </a:r>
            <a:r>
              <a:rPr lang="he-IL" b="1" dirty="0" err="1" smtClean="0"/>
              <a:t>מע"ר</a:t>
            </a:r>
            <a:r>
              <a:rPr lang="he-IL" b="1" dirty="0" smtClean="0"/>
              <a:t>, תעודת מציל ותעודה מזהה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b="1" dirty="0" smtClean="0"/>
              <a:t>השתתפות כספית : 50 ₪ למשתתף</a:t>
            </a:r>
            <a:endParaRPr lang="he-IL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627784" y="3933056"/>
            <a:ext cx="6318204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b="1" dirty="0" smtClean="0"/>
              <a:t>אישור השתתפות ורישום :  יש לשלוח : </a:t>
            </a:r>
            <a:r>
              <a:rPr lang="he-IL" b="1" dirty="0" err="1" smtClean="0"/>
              <a:t>לליזי</a:t>
            </a:r>
            <a:r>
              <a:rPr lang="he-IL" b="1" dirty="0" smtClean="0"/>
              <a:t> – </a:t>
            </a:r>
            <a:r>
              <a:rPr lang="en-US" b="1" dirty="0" smtClean="0">
                <a:hlinkClick r:id="rId3"/>
              </a:rPr>
              <a:t>lizi@menashe.co.il</a:t>
            </a:r>
            <a:r>
              <a:rPr lang="en-US" b="1" dirty="0" smtClean="0"/>
              <a:t> </a:t>
            </a:r>
          </a:p>
          <a:p>
            <a:r>
              <a:rPr lang="en-US" b="1" dirty="0"/>
              <a:t>	</a:t>
            </a:r>
            <a:r>
              <a:rPr lang="en-US" b="1" dirty="0" smtClean="0"/>
              <a:t>		</a:t>
            </a:r>
            <a:r>
              <a:rPr lang="he-IL" b="1" dirty="0" smtClean="0"/>
              <a:t>                   פקס :</a:t>
            </a:r>
            <a:r>
              <a:rPr lang="en-US" b="1" dirty="0" smtClean="0"/>
              <a:t>	     04-6177681</a:t>
            </a:r>
            <a:r>
              <a:rPr lang="en-US" dirty="0" smtClean="0"/>
              <a:t> 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6643755" y="4792796"/>
            <a:ext cx="2302233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600" b="1" dirty="0" smtClean="0"/>
              <a:t>נא אשרו קבלת המייל</a:t>
            </a:r>
          </a:p>
          <a:p>
            <a:r>
              <a:rPr lang="he-IL" sz="1600" b="1" dirty="0" err="1" smtClean="0"/>
              <a:t>ונא</a:t>
            </a:r>
            <a:r>
              <a:rPr lang="he-IL" sz="1600" b="1" dirty="0" smtClean="0"/>
              <a:t> להעביר לכל המצילים </a:t>
            </a:r>
            <a:endParaRPr lang="he-IL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89907" y="5301208"/>
            <a:ext cx="2141933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b="1" dirty="0" smtClean="0"/>
              <a:t>גלוריה רוט </a:t>
            </a:r>
          </a:p>
          <a:p>
            <a:pPr algn="ctr"/>
            <a:r>
              <a:rPr lang="he-IL" b="1" dirty="0" smtClean="0"/>
              <a:t>מנהלת מח' בריאות </a:t>
            </a:r>
          </a:p>
          <a:p>
            <a:pPr algn="ctr"/>
            <a:r>
              <a:rPr lang="he-IL" b="1" dirty="0" smtClean="0"/>
              <a:t>מועצה אזורית מנשה </a:t>
            </a:r>
            <a:endParaRPr lang="he-IL" b="1" dirty="0"/>
          </a:p>
        </p:txBody>
      </p:sp>
      <p:pic>
        <p:nvPicPr>
          <p:cNvPr id="1030" name="Picture 6" descr="C:\Users\lizi\Desktop\מנשה לוגו שקוף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" y="141419"/>
            <a:ext cx="1160761" cy="119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42483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76</Words>
  <Application>Microsoft Office PowerPoint</Application>
  <PresentationFormat>‫הצגה על המסך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ליזי נחום</dc:creator>
  <cp:lastModifiedBy>ליזי נחום</cp:lastModifiedBy>
  <cp:revision>5</cp:revision>
  <dcterms:created xsi:type="dcterms:W3CDTF">2017-05-11T09:25:55Z</dcterms:created>
  <dcterms:modified xsi:type="dcterms:W3CDTF">2017-05-11T10:27:57Z</dcterms:modified>
</cp:coreProperties>
</file>