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21" d="100"/>
          <a:sy n="121" d="100"/>
        </p:scale>
        <p:origin x="131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55AD-33B3-4F1D-8769-AC94254D0BDA}" type="datetimeFigureOut">
              <a:rPr lang="he-IL" smtClean="0"/>
              <a:t>ט'/אייר/תשע"ח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EEA2F-6E03-42A8-8758-6A81E02CC54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2137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55AD-33B3-4F1D-8769-AC94254D0BDA}" type="datetimeFigureOut">
              <a:rPr lang="he-IL" smtClean="0"/>
              <a:t>ט'/אייר/תשע"ח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EEA2F-6E03-42A8-8758-6A81E02CC54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3075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55AD-33B3-4F1D-8769-AC94254D0BDA}" type="datetimeFigureOut">
              <a:rPr lang="he-IL" smtClean="0"/>
              <a:t>ט'/אייר/תשע"ח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EEA2F-6E03-42A8-8758-6A81E02CC54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827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55AD-33B3-4F1D-8769-AC94254D0BDA}" type="datetimeFigureOut">
              <a:rPr lang="he-IL" smtClean="0"/>
              <a:t>ט'/אייר/תשע"ח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EEA2F-6E03-42A8-8758-6A81E02CC54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27710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55AD-33B3-4F1D-8769-AC94254D0BDA}" type="datetimeFigureOut">
              <a:rPr lang="he-IL" smtClean="0"/>
              <a:t>ט'/אייר/תשע"ח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EEA2F-6E03-42A8-8758-6A81E02CC54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3868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55AD-33B3-4F1D-8769-AC94254D0BDA}" type="datetimeFigureOut">
              <a:rPr lang="he-IL" smtClean="0"/>
              <a:t>ט'/אייר/תשע"ח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EEA2F-6E03-42A8-8758-6A81E02CC54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62262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55AD-33B3-4F1D-8769-AC94254D0BDA}" type="datetimeFigureOut">
              <a:rPr lang="he-IL" smtClean="0"/>
              <a:t>ט'/אייר/תשע"ח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EEA2F-6E03-42A8-8758-6A81E02CC54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275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55AD-33B3-4F1D-8769-AC94254D0BDA}" type="datetimeFigureOut">
              <a:rPr lang="he-IL" smtClean="0"/>
              <a:t>ט'/אייר/תשע"ח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EEA2F-6E03-42A8-8758-6A81E02CC54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94430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55AD-33B3-4F1D-8769-AC94254D0BDA}" type="datetimeFigureOut">
              <a:rPr lang="he-IL" smtClean="0"/>
              <a:t>ט'/אייר/תשע"ח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EEA2F-6E03-42A8-8758-6A81E02CC54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0467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55AD-33B3-4F1D-8769-AC94254D0BDA}" type="datetimeFigureOut">
              <a:rPr lang="he-IL" smtClean="0"/>
              <a:t>ט'/אייר/תשע"ח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EEA2F-6E03-42A8-8758-6A81E02CC54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42689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55AD-33B3-4F1D-8769-AC94254D0BDA}" type="datetimeFigureOut">
              <a:rPr lang="he-IL" smtClean="0"/>
              <a:t>ט'/אייר/תשע"ח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EEA2F-6E03-42A8-8758-6A81E02CC54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6403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555AD-33B3-4F1D-8769-AC94254D0BDA}" type="datetimeFigureOut">
              <a:rPr lang="he-IL" smtClean="0"/>
              <a:t>ט'/אייר/תשע"ח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EEA2F-6E03-42A8-8758-6A81E02CC54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95155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4" Type="http://schemas.openxmlformats.org/officeDocument/2006/relationships/hyperlink" Target="mailto:ronii@m-yehuda.org.i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מציין מיקום של תמונה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08520" y="0"/>
            <a:ext cx="9252520" cy="3356992"/>
          </a:xfr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0248" y="260648"/>
            <a:ext cx="8793751" cy="576064"/>
          </a:xfrm>
        </p:spPr>
        <p:txBody>
          <a:bodyPr>
            <a:noAutofit/>
          </a:bodyPr>
          <a:lstStyle/>
          <a:p>
            <a:pPr algn="ctr"/>
            <a:r>
              <a:rPr lang="he-IL" sz="36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?</a:t>
            </a:r>
            <a:r>
              <a:rPr lang="he-IL" sz="3600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he-IL" sz="3600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</a:br>
            <a:r>
              <a:rPr lang="he-IL" sz="3600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he-IL" sz="3600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</a:br>
            <a:r>
              <a:rPr lang="he-IL" sz="3600" dirty="0" smtClean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he-IL" sz="3600" dirty="0" smtClean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</a:br>
            <a:r>
              <a:rPr lang="he-IL" sz="3600" dirty="0" smtClean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he-IL" sz="3600" dirty="0" smtClean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</a:br>
            <a:r>
              <a:rPr lang="he-IL" sz="3600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he-IL" sz="3600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</a:br>
            <a:r>
              <a:rPr lang="he-IL" sz="3600" dirty="0" smtClean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he-IL" sz="3600" dirty="0" smtClean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</a:br>
            <a:r>
              <a:rPr lang="he-IL" sz="3600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he-IL" sz="3600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</a:br>
            <a:r>
              <a:rPr lang="he-IL" sz="3600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he-IL" sz="3600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</a:br>
            <a:r>
              <a:rPr lang="he-IL" sz="3600" dirty="0" smtClean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he-IL" sz="3600" dirty="0" smtClean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</a:br>
            <a:r>
              <a:rPr lang="he-IL" sz="3600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he-IL" sz="3600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</a:br>
            <a:r>
              <a:rPr lang="he-IL" sz="2800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סטודנטים וחיילים משוחררים: </a:t>
            </a:r>
            <a:r>
              <a:rPr lang="he-IL" sz="2800" dirty="0" smtClean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he-IL" sz="2800" dirty="0" smtClean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</a:br>
            <a:r>
              <a:rPr lang="he-IL" sz="2800" dirty="0" smtClean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מחפשים </a:t>
            </a:r>
            <a:r>
              <a:rPr lang="he-IL" sz="2800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עבודה מעניינת באווירה </a:t>
            </a:r>
            <a:r>
              <a:rPr lang="he-IL" sz="2800" dirty="0" smtClean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קהילתית?</a:t>
            </a:r>
            <a:endParaRPr lang="he-IL" sz="28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-108520" y="2852936"/>
            <a:ext cx="9252520" cy="4104456"/>
          </a:xfr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r>
              <a:rPr lang="he-IL" b="1" u="sng" dirty="0" smtClean="0"/>
              <a:t>תיאור </a:t>
            </a:r>
            <a:r>
              <a:rPr lang="he-IL" b="1" u="sng" dirty="0"/>
              <a:t>התפקיד: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sz="1200" b="1" dirty="0" smtClean="0">
                <a:solidFill>
                  <a:schemeClr val="tx2"/>
                </a:solidFill>
              </a:rPr>
              <a:t>נהיגה במשאית </a:t>
            </a:r>
            <a:r>
              <a:rPr lang="he-IL" sz="1200" b="1" dirty="0">
                <a:solidFill>
                  <a:schemeClr val="tx2"/>
                </a:solidFill>
              </a:rPr>
              <a:t>הספרייה הניידת במושבי המועצה- לפי </a:t>
            </a:r>
            <a:r>
              <a:rPr lang="he-IL" sz="1200" b="1" dirty="0" smtClean="0">
                <a:solidFill>
                  <a:schemeClr val="tx2"/>
                </a:solidFill>
              </a:rPr>
              <a:t>לו"ז חודשי קבוע.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sz="1200" b="1" dirty="0" smtClean="0">
                <a:solidFill>
                  <a:schemeClr val="tx2"/>
                </a:solidFill>
              </a:rPr>
              <a:t>תפעול רמפת המשאית - עזרה בהעמסה והורדת כונניות הספרים.</a:t>
            </a:r>
            <a:endParaRPr lang="he-IL" sz="1200" b="1" dirty="0">
              <a:solidFill>
                <a:schemeClr val="tx2"/>
              </a:solidFill>
            </a:endParaRPr>
          </a:p>
          <a:p>
            <a:endParaRPr lang="he-IL" sz="500" b="1" u="sng" dirty="0" smtClean="0"/>
          </a:p>
          <a:p>
            <a:r>
              <a:rPr lang="he-IL" b="1" u="sng" dirty="0" smtClean="0"/>
              <a:t>היקף המשרה</a:t>
            </a:r>
            <a:r>
              <a:rPr lang="he-IL" b="1" u="sng" dirty="0"/>
              <a:t>:  </a:t>
            </a:r>
            <a:endParaRPr lang="en-US" b="1" u="sng" dirty="0"/>
          </a:p>
          <a:p>
            <a:pPr marL="171450" indent="-171450">
              <a:buFont typeface="Arial" pitchFamily="34" charset="0"/>
              <a:buChar char="•"/>
            </a:pPr>
            <a:r>
              <a:rPr lang="he-IL" sz="1200" b="1" dirty="0">
                <a:solidFill>
                  <a:schemeClr val="tx2"/>
                </a:solidFill>
              </a:rPr>
              <a:t>2-3 פעמים בשבוע, </a:t>
            </a:r>
            <a:r>
              <a:rPr lang="he-IL" sz="1200" b="1" dirty="0" smtClean="0">
                <a:solidFill>
                  <a:schemeClr val="tx2"/>
                </a:solidFill>
              </a:rPr>
              <a:t>בשעות 15:00-20:00</a:t>
            </a:r>
            <a:r>
              <a:rPr lang="he-IL" sz="1200" b="1" dirty="0">
                <a:solidFill>
                  <a:schemeClr val="tx2"/>
                </a:solidFill>
              </a:rPr>
              <a:t>. </a:t>
            </a:r>
            <a:r>
              <a:rPr lang="he-IL" sz="1200" b="1" dirty="0" smtClean="0">
                <a:solidFill>
                  <a:schemeClr val="tx2"/>
                </a:solidFill>
              </a:rPr>
              <a:t> התחלת </a:t>
            </a:r>
            <a:r>
              <a:rPr lang="he-IL" sz="1200" b="1" dirty="0">
                <a:solidFill>
                  <a:schemeClr val="tx2"/>
                </a:solidFill>
              </a:rPr>
              <a:t>עבודה </a:t>
            </a:r>
            <a:r>
              <a:rPr lang="he-IL" sz="1200" b="1" dirty="0" err="1" smtClean="0">
                <a:solidFill>
                  <a:schemeClr val="tx2"/>
                </a:solidFill>
              </a:rPr>
              <a:t>מיידית</a:t>
            </a:r>
            <a:r>
              <a:rPr lang="he-IL" sz="1200" b="1" dirty="0">
                <a:solidFill>
                  <a:schemeClr val="tx2"/>
                </a:solidFill>
              </a:rPr>
              <a:t>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he-IL" sz="1200" b="1" dirty="0" smtClean="0">
                <a:solidFill>
                  <a:schemeClr val="tx2"/>
                </a:solidFill>
              </a:rPr>
              <a:t>פגישת </a:t>
            </a:r>
            <a:r>
              <a:rPr lang="he-IL" sz="1200" b="1" dirty="0">
                <a:solidFill>
                  <a:schemeClr val="tx2"/>
                </a:solidFill>
              </a:rPr>
              <a:t>צוות אחת לחודש במועצה.</a:t>
            </a:r>
          </a:p>
          <a:p>
            <a:endParaRPr lang="he-IL" sz="500" b="1" u="sng" dirty="0" smtClean="0"/>
          </a:p>
          <a:p>
            <a:r>
              <a:rPr lang="he-IL" b="1" u="sng" dirty="0" smtClean="0"/>
              <a:t>כישורים </a:t>
            </a:r>
            <a:r>
              <a:rPr lang="he-IL" b="1" u="sng" dirty="0"/>
              <a:t>נדרשים: </a:t>
            </a:r>
            <a:endParaRPr lang="he-IL" sz="1200" dirty="0">
              <a:solidFill>
                <a:srgbClr val="000000"/>
              </a:solidFill>
              <a:latin typeface="Times New Roman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he-IL" sz="1200" b="1" dirty="0">
                <a:solidFill>
                  <a:schemeClr val="tx2"/>
                </a:solidFill>
              </a:rPr>
              <a:t>ניסיון בעבודה קהילתית ובעבודה עם ילדים – יתרון.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he-IL" sz="1200" b="1" dirty="0" smtClean="0">
                <a:solidFill>
                  <a:schemeClr val="tx2"/>
                </a:solidFill>
              </a:rPr>
              <a:t>רישיון נהיגה על משאית (רישיון ג').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he-IL" sz="1200" b="1" dirty="0" smtClean="0">
                <a:solidFill>
                  <a:schemeClr val="tx2"/>
                </a:solidFill>
              </a:rPr>
              <a:t>אישור משטרה בדבר היעדר עבירות תנועה, ואישורים נוספים כנדרש.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he-IL" sz="1200" b="1" dirty="0" smtClean="0">
                <a:solidFill>
                  <a:schemeClr val="tx2"/>
                </a:solidFill>
              </a:rPr>
              <a:t>יחסי </a:t>
            </a:r>
            <a:r>
              <a:rPr lang="he-IL" sz="1200" b="1" dirty="0">
                <a:solidFill>
                  <a:schemeClr val="tx2"/>
                </a:solidFill>
              </a:rPr>
              <a:t>אנוש </a:t>
            </a:r>
            <a:r>
              <a:rPr lang="he-IL" sz="1200" b="1" dirty="0" smtClean="0">
                <a:solidFill>
                  <a:schemeClr val="tx2"/>
                </a:solidFill>
              </a:rPr>
              <a:t>טובים.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he-IL" sz="1200" b="1" dirty="0" smtClean="0">
                <a:solidFill>
                  <a:schemeClr val="tx2"/>
                </a:solidFill>
                <a:latin typeface="Times New Roman"/>
              </a:rPr>
              <a:t>נכונות לעבודה פיזית.</a:t>
            </a:r>
          </a:p>
          <a:p>
            <a:r>
              <a:rPr lang="he-IL" sz="1200" b="1" u="sng" dirty="0" smtClean="0">
                <a:solidFill>
                  <a:schemeClr val="tx2"/>
                </a:solidFill>
                <a:latin typeface="Times New Roman"/>
              </a:rPr>
              <a:t>לתשומת לבכם</a:t>
            </a:r>
            <a:r>
              <a:rPr lang="he-IL" sz="1200" b="1" dirty="0">
                <a:solidFill>
                  <a:schemeClr val="tx2"/>
                </a:solidFill>
                <a:latin typeface="Times New Roman"/>
              </a:rPr>
              <a:t>: קבלה לעבודה מותנית באישור מנהל מחלקת בטיחות בתעבורה – מועצה אזורית מטה </a:t>
            </a:r>
            <a:r>
              <a:rPr lang="he-IL" sz="1200" b="1" dirty="0" smtClean="0">
                <a:solidFill>
                  <a:schemeClr val="tx2"/>
                </a:solidFill>
                <a:latin typeface="Times New Roman"/>
              </a:rPr>
              <a:t>יהודה.</a:t>
            </a:r>
            <a:endParaRPr lang="en-US" sz="1200" b="1" dirty="0">
              <a:solidFill>
                <a:schemeClr val="tx2"/>
              </a:solidFill>
              <a:latin typeface="Times New Roman"/>
            </a:endParaRPr>
          </a:p>
          <a:p>
            <a:endParaRPr lang="he-IL" sz="1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ctr"/>
            <a:r>
              <a:rPr lang="he-IL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יש לשלוח קו"ח למייל</a:t>
            </a:r>
            <a:r>
              <a:rPr lang="he-IL" dirty="0" smtClean="0">
                <a:solidFill>
                  <a:srgbClr val="000000"/>
                </a:solidFill>
                <a:latin typeface="Times New Roman"/>
                <a:ea typeface="Times New Roman"/>
              </a:rPr>
              <a:t>: </a:t>
            </a:r>
            <a:r>
              <a:rPr lang="en-US" u="sng" dirty="0" smtClean="0">
                <a:solidFill>
                  <a:srgbClr val="0000FF"/>
                </a:solidFill>
                <a:latin typeface="Times New Roman"/>
                <a:ea typeface="Times New Roman"/>
                <a:cs typeface="Arial"/>
                <a:hlinkClick r:id="rId4"/>
              </a:rPr>
              <a:t>ronii@m-yehuda.org.il</a:t>
            </a:r>
            <a:endParaRPr lang="he-IL" u="sng" dirty="0" smtClean="0">
              <a:solidFill>
                <a:srgbClr val="0000FF"/>
              </a:solidFill>
              <a:latin typeface="Times New Roman"/>
              <a:ea typeface="Times New Roman"/>
              <a:cs typeface="Arial"/>
            </a:endParaRPr>
          </a:p>
          <a:p>
            <a:pPr algn="ctr"/>
            <a:r>
              <a:rPr lang="en-US" sz="2400" dirty="0">
                <a:solidFill>
                  <a:srgbClr val="7030A0"/>
                </a:solidFill>
                <a:latin typeface="Times New Roman"/>
                <a:ea typeface="Times New Roman"/>
                <a:cs typeface="Arial"/>
              </a:rPr>
              <a:t> </a:t>
            </a:r>
            <a:r>
              <a:rPr lang="he-IL" b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לשאלות ניתן </a:t>
            </a:r>
            <a:r>
              <a:rPr lang="he-IL" b="1" dirty="0">
                <a:solidFill>
                  <a:srgbClr val="7030A0"/>
                </a:solidFill>
                <a:latin typeface="Times New Roman"/>
                <a:ea typeface="Times New Roman"/>
              </a:rPr>
              <a:t>לפנות </a:t>
            </a:r>
            <a:r>
              <a:rPr lang="he-IL" b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למרכז צעירים: 02-9958985 / רוני עירון: 052-7250985</a:t>
            </a:r>
            <a:endParaRPr lang="he-IL" b="1" dirty="0">
              <a:solidFill>
                <a:srgbClr val="7030A0"/>
              </a:solidFill>
              <a:latin typeface="Times New Roman"/>
              <a:ea typeface="Times New Roman"/>
            </a:endParaRPr>
          </a:p>
          <a:p>
            <a:endParaRPr lang="en-US" sz="1600" dirty="0">
              <a:latin typeface="Times New Roman"/>
              <a:ea typeface="Times New Roman"/>
            </a:endParaRPr>
          </a:p>
          <a:p>
            <a:pPr marL="3657600"/>
            <a:r>
              <a:rPr lang="en-US" sz="1600" dirty="0">
                <a:latin typeface="Times New Roman"/>
                <a:ea typeface="Times New Roman"/>
                <a:cs typeface="David"/>
              </a:rPr>
              <a:t> </a:t>
            </a:r>
            <a:endParaRPr lang="en-US" sz="1600" dirty="0">
              <a:latin typeface="Times New Roman"/>
              <a:ea typeface="Times New Roman"/>
            </a:endParaRPr>
          </a:p>
          <a:p>
            <a:pPr algn="ctr"/>
            <a:endParaRPr lang="he-IL" sz="1800" b="1" dirty="0">
              <a:solidFill>
                <a:srgbClr val="FF0000"/>
              </a:solidFill>
            </a:endParaRPr>
          </a:p>
          <a:p>
            <a:pPr algn="ctr"/>
            <a:endParaRPr lang="he-IL" sz="1800" b="1" dirty="0" smtClean="0">
              <a:solidFill>
                <a:srgbClr val="FF0000"/>
              </a:solidFill>
            </a:endParaRPr>
          </a:p>
          <a:p>
            <a:pPr algn="ctr"/>
            <a:endParaRPr lang="he-IL" sz="1800" b="1" dirty="0">
              <a:solidFill>
                <a:srgbClr val="FF0000"/>
              </a:solidFill>
            </a:endParaRPr>
          </a:p>
          <a:p>
            <a:pPr algn="ctr"/>
            <a:endParaRPr lang="he-IL" sz="1800" b="1" dirty="0" smtClean="0">
              <a:solidFill>
                <a:srgbClr val="FF0000"/>
              </a:solidFill>
            </a:endParaRPr>
          </a:p>
          <a:p>
            <a:pPr algn="ctr"/>
            <a:endParaRPr lang="he-IL" sz="1800" b="1" dirty="0">
              <a:solidFill>
                <a:srgbClr val="FF0000"/>
              </a:solidFill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467544" y="2420888"/>
            <a:ext cx="74655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2400" b="1" u="sng" dirty="0" smtClean="0">
                <a:solidFill>
                  <a:srgbClr val="FF0000"/>
                </a:solidFill>
                <a:latin typeface="Aharoni" pitchFamily="2" charset="-79"/>
                <a:ea typeface="+mj-ea"/>
                <a:cs typeface="Aharoni" pitchFamily="2" charset="-79"/>
              </a:rPr>
              <a:t>דרוש/ה נהג/ת למשאית הספרייה הניידת במועצה האזורית מטה יהודה</a:t>
            </a:r>
            <a:endParaRPr lang="he-IL" sz="12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33823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116</Words>
  <Application>Microsoft Office PowerPoint</Application>
  <PresentationFormat>‫הצגה על המסך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Aharoni</vt:lpstr>
      <vt:lpstr>Arial</vt:lpstr>
      <vt:lpstr>Calibri</vt:lpstr>
      <vt:lpstr>David</vt:lpstr>
      <vt:lpstr>Times New Roman</vt:lpstr>
      <vt:lpstr>ערכת נושא Office</vt:lpstr>
      <vt:lpstr>?          סטודנטים וחיילים משוחררים:  מחפשים עבודה מעניינת באווירה קהילתית?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Roni Iron</dc:creator>
  <cp:lastModifiedBy>vaad nekofa</cp:lastModifiedBy>
  <cp:revision>22</cp:revision>
  <dcterms:created xsi:type="dcterms:W3CDTF">2015-11-19T06:48:42Z</dcterms:created>
  <dcterms:modified xsi:type="dcterms:W3CDTF">2018-04-24T11:42:20Z</dcterms:modified>
</cp:coreProperties>
</file>