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shape&#10;&#10;Description automatically generated">
            <a:extLst>
              <a:ext uri="{FF2B5EF4-FFF2-40B4-BE49-F238E27FC236}">
                <a16:creationId xmlns="" xmlns:a16="http://schemas.microsoft.com/office/drawing/2014/main" id="{A556CA5B-7992-913D-F576-985E6F5DCA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8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="" xmlns:a16="http://schemas.microsoft.com/office/drawing/2014/main" id="{E9150B55-B69B-074A-30F2-8FB5611DD5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74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="" xmlns:a16="http://schemas.microsoft.com/office/drawing/2014/main" id="{B1E5300C-B77A-C6A4-44B8-1D9A0F5339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6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con&#10;&#10;Description automatically generated with low confidence">
            <a:extLst>
              <a:ext uri="{FF2B5EF4-FFF2-40B4-BE49-F238E27FC236}">
                <a16:creationId xmlns="" xmlns:a16="http://schemas.microsoft.com/office/drawing/2014/main" id="{946566B7-66CD-96FE-EA70-F539C75936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2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 with medium confidence">
            <a:extLst>
              <a:ext uri="{FF2B5EF4-FFF2-40B4-BE49-F238E27FC236}">
                <a16:creationId xmlns="" xmlns:a16="http://schemas.microsoft.com/office/drawing/2014/main" id="{48F55D8A-D1D0-53DF-C4F8-534667BFD3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5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99DE3AC-1A09-8C14-4C24-B6FDE8BC7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7559FAC-759E-3687-175C-4ED9421B6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93077C4-DF0B-E835-ECB4-55B1C61F5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27E96-4673-4AE2-844F-36B8686FF40A}" type="datetimeFigureOut">
              <a:rPr lang="he-IL" smtClean="0"/>
              <a:t>כ"א/אלול/תשפ"ג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79BA454-E120-C195-78C8-CE74992C1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22D9E4-3E47-EBBB-B5CC-D9F4D1F2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97B30-DDD9-478B-9421-C32F62E128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136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1" r:id="rId3"/>
    <p:sldLayoutId id="2147483650" r:id="rId4"/>
    <p:sldLayoutId id="214748365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plus.co.il/sargelrace/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www.minipay.co.il/pages/GeneralPayment.aspx?v=6004440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emekyizrael.org.il/news/62/" TargetMode="External"/><Relationship Id="rId5" Type="http://schemas.openxmlformats.org/officeDocument/2006/relationships/hyperlink" Target="https://www.yvc.ac.il/courses/" TargetMode="External"/><Relationship Id="rId4" Type="http://schemas.openxmlformats.org/officeDocument/2006/relationships/hyperlink" Target="https://tinyurl.com/5ee3mny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687454"/>
              </p:ext>
            </p:extLst>
          </p:nvPr>
        </p:nvGraphicFramePr>
        <p:xfrm>
          <a:off x="2256633" y="209726"/>
          <a:ext cx="8204439" cy="600282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28417"/>
                <a:gridCol w="5235132"/>
                <a:gridCol w="1640890"/>
              </a:tblGrid>
              <a:tr h="113207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הודעות  מבית</a:t>
                      </a:r>
                      <a:r>
                        <a:rPr lang="he-IL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 המועצה  07/09/23 </a:t>
                      </a:r>
                      <a:endParaRPr lang="he-IL" sz="2400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he-IL" sz="2400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</a:tr>
              <a:tr h="69665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 dirty="0" smtClean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הקתדרה</a:t>
                      </a:r>
                      <a:r>
                        <a:rPr lang="he-IL" sz="1400" b="1" baseline="0" dirty="0" smtClean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 לוותיקים</a:t>
                      </a:r>
                      <a:endParaRPr lang="en-US" sz="14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e-IL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בהתרגשות גדולה תכנית הלימודים לשנה"ל הבאה יוצאת לדרך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לבקשתכם תאריך סיום ההרשמה הוארך עד ל- 23.9.23</a:t>
                      </a:r>
                      <a:endParaRPr lang="en-US" sz="14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</a:rPr>
                        <a:t>להרשמה לחצו </a:t>
                      </a:r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  <a:hlinkClick r:id="rId2"/>
                        </a:rPr>
                        <a:t>כאן 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66334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 dirty="0" smtClean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מחלקת ספורט </a:t>
                      </a:r>
                      <a:endParaRPr lang="en-US" sz="14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14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לאור תנאי מזג האוויר ועומס החום הצפוי מחר, שישי 8/9/2023,</a:t>
                      </a:r>
                      <a:endParaRPr lang="en-US" sz="14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he-IL" sz="14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טריאתלון התבור ה-3 נדחה, לאחר התייעצות עם גורמי המקצוע.</a:t>
                      </a:r>
                      <a:endParaRPr lang="en-US" sz="14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he-IL" sz="14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מועד חדש יפורסם בהקדם.</a:t>
                      </a:r>
                    </a:p>
                    <a:p>
                      <a:pPr algn="r" rtl="1"/>
                      <a:endParaRPr lang="en-US" sz="14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מוזמנות </a:t>
                      </a:r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ומוזמנים להצטרף </a:t>
                      </a:r>
                      <a:r>
                        <a:rPr lang="he-IL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לחצי מרתון הסרגל</a:t>
                      </a:r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אשר יתקיים בעמק בתאריך 06.10.23. המרוץ  כולל מקצים של 5 ק״מ, 10 ק״מ וחצי מרתון.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מצורפים קודי קופון המספקים הנחה לתושבי העמק: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5% הנחה על מקצה 5 ק"מ בהזנת קוד קופון: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Jezreel05</a:t>
                      </a:r>
                    </a:p>
                    <a:p>
                      <a:pPr algn="r" rtl="1"/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15% הנחה על מקצה 10 ו-21.1 ק"מ בהזנת קוד קופון: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Jezreel23</a:t>
                      </a:r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kern="1200" dirty="0" smtClean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kern="1200" dirty="0" smtClean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kern="1200" dirty="0" smtClean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kern="1200" dirty="0" smtClean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</a:rPr>
                        <a:t>קישור </a:t>
                      </a:r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</a:rPr>
                        <a:t>לאתר</a:t>
                      </a:r>
                      <a:r>
                        <a:rPr lang="he-IL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</a:rPr>
                        <a:t> המרוץ </a:t>
                      </a:r>
                      <a:r>
                        <a:rPr lang="he-IL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  <a:hlinkClick r:id="rId3"/>
                        </a:rPr>
                        <a:t>כאן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561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 dirty="0" smtClean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ממעברים בעמק</a:t>
                      </a:r>
                      <a:endParaRPr lang="en-US" sz="14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כשמתכננים את החוגים לשנה הבאה- מתחילים עם העסקים המקומיים הקרובים לבית: 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לפרטים לחצו </a:t>
                      </a:r>
                      <a:r>
                        <a:rPr lang="he-IL" sz="1400" dirty="0" smtClean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  <a:hlinkClick r:id="rId4"/>
                        </a:rPr>
                        <a:t>כאן 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</a:tr>
              <a:tr h="69665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המכללה האקדמית עמק יזרעאל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היחידה ללימודי חוץ באקדמית עמק יזרעאל מזמינה </a:t>
                      </a:r>
                      <a:r>
                        <a:rPr lang="he-IL" sz="14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אתכם.ן</a:t>
                      </a:r>
                      <a:r>
                        <a:rPr lang="he-IL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להירשם לקורסים שיטיסו את הקריירה התעסוקתית </a:t>
                      </a:r>
                      <a:r>
                        <a:rPr lang="he-IL" sz="14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שלכם.ן</a:t>
                      </a:r>
                      <a:r>
                        <a:rPr lang="he-IL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לפרטים לחצו </a:t>
                      </a:r>
                      <a:r>
                        <a:rPr lang="he-IL" sz="1400" b="1" u="sng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5"/>
                        </a:rPr>
                        <a:t>כאן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66571">
                <a:tc>
                  <a:txBody>
                    <a:bodyPr/>
                    <a:lstStyle/>
                    <a:p>
                      <a:pPr rtl="1"/>
                      <a:endParaRPr lang="en-US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נקודות איסוף ביישובי המועצה - תרומת תרופות שאינכם זקוקים להן </a:t>
                      </a:r>
                      <a:r>
                        <a:rPr lang="he-IL" sz="14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he-IL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he-IL" sz="14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e-IL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לארגון 'חברים לרפואה'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לפרטים לחצו </a:t>
                      </a:r>
                      <a:r>
                        <a:rPr lang="he-IL" sz="1400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6"/>
                        </a:rPr>
                        <a:t>כאן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04950" y="1907115"/>
            <a:ext cx="12515724" cy="536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8032" y="470263"/>
            <a:ext cx="788565" cy="92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229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114</Words>
  <Application>Microsoft Office PowerPoint</Application>
  <PresentationFormat>מסך רחב</PresentationFormat>
  <Paragraphs>27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David</vt:lpstr>
      <vt:lpstr>Times New Roman</vt:lpstr>
      <vt:lpstr>Office Theme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דגנית</dc:creator>
  <cp:lastModifiedBy>לילך כהני</cp:lastModifiedBy>
  <cp:revision>65</cp:revision>
  <dcterms:created xsi:type="dcterms:W3CDTF">2023-02-08T18:58:58Z</dcterms:created>
  <dcterms:modified xsi:type="dcterms:W3CDTF">2023-09-07T06:11:20Z</dcterms:modified>
</cp:coreProperties>
</file>