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59675" cy="106918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D33"/>
    <a:srgbClr val="535353"/>
    <a:srgbClr val="E5A55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8"/>
    <p:restoredTop sz="94720"/>
  </p:normalViewPr>
  <p:slideViewPr>
    <p:cSldViewPr snapToGrid="0">
      <p:cViewPr varScale="1">
        <p:scale>
          <a:sx n="68" d="100"/>
          <a:sy n="68" d="100"/>
        </p:scale>
        <p:origin x="3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E81C5-FB86-6930-E784-6846C320F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805AF-8CDE-544C-330A-03DA23F559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F86986A-D455-B041-A152-2E39B6A01EFC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003F5-F259-C17E-A493-53041A68C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833E1-AC52-0294-5F7C-B6B0E58746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16ED99B-D9FA-0F4C-83BC-2FE0FB5A671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39085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FBD730F-9219-854E-BCCA-D24ACDB3E7CF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2038" y="1279525"/>
            <a:ext cx="24399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DF04817-98D7-324A-9CD2-319A5E74E90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842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80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0327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865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220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37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421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6070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703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3032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300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435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6D34-5165-7F40-A65C-018ED4E27D9E}" type="datetimeFigureOut">
              <a:rPr lang="en-IL" smtClean="0"/>
              <a:t>16/06/2026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D133-E05B-3E44-AC48-9AA1ECBDA4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6921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green rectangular object with black lines&#10;&#10;Description automatically generated">
            <a:extLst>
              <a:ext uri="{FF2B5EF4-FFF2-40B4-BE49-F238E27FC236}">
                <a16:creationId xmlns:a16="http://schemas.microsoft.com/office/drawing/2014/main" id="{359400B5-840F-FA85-74DC-D5293DC98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35" y="9555397"/>
            <a:ext cx="6400509" cy="1143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9E75B4-59B2-3DE2-4395-456C275DC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870" y="1168594"/>
            <a:ext cx="6327202" cy="667173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br>
              <a:rPr lang="he-IL" sz="2800" b="1" dirty="0">
                <a:solidFill>
                  <a:srgbClr val="307D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sz="2800" b="1" dirty="0">
                <a:solidFill>
                  <a:srgbClr val="307D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rgbClr val="307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דרוש/ה מהנדס/ת פרויקטים ותשתיות</a:t>
            </a:r>
            <a:endParaRPr lang="en-IL" sz="2800" b="1" dirty="0">
              <a:solidFill>
                <a:srgbClr val="307D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F1F18-C3B8-4171-41FB-21FD3F3BC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528" y="2761174"/>
            <a:ext cx="6244972" cy="2585679"/>
          </a:xfrm>
        </p:spPr>
        <p:txBody>
          <a:bodyPr>
            <a:noAutofit/>
          </a:bodyPr>
          <a:lstStyle/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2000" dirty="0"/>
              <a:t>יזום והובלת פרויקטים הנדסיים וטכנולוגיים, שיפור </a:t>
            </a:r>
            <a:br>
              <a:rPr lang="en-US" sz="2000" dirty="0"/>
            </a:br>
            <a:r>
              <a:rPr lang="he-IL" sz="2000" dirty="0"/>
              <a:t>תהליכים קיימים והטמעת חדשנות</a:t>
            </a: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2000" dirty="0"/>
              <a:t>סמכות מקצועית והובלת תחום תשתיות האנרגיה</a:t>
            </a: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2000" dirty="0"/>
              <a:t>ניהול ותחזוקת תשתיות יצור ומבנים ברחבי החברה</a:t>
            </a:r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r>
              <a:rPr lang="he-IL" sz="2000" dirty="0"/>
              <a:t>הובלה ותמיכה במחלקות התפעול בפרויקטים הנדסיים</a:t>
            </a:r>
            <a:endParaRPr lang="en-US" sz="2000" dirty="0"/>
          </a:p>
          <a:p>
            <a:pPr marL="285750" indent="-285750" algn="r" rtl="1">
              <a:lnSpc>
                <a:spcPct val="100000"/>
              </a:lnSpc>
              <a:buBlip>
                <a:blip r:embed="rId3"/>
              </a:buBlip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4266244" y="2159965"/>
            <a:ext cx="3302000" cy="563440"/>
            <a:chOff x="4257675" y="2256493"/>
            <a:chExt cx="3302000" cy="563440"/>
          </a:xfrm>
        </p:grpSpPr>
        <p:pic>
          <p:nvPicPr>
            <p:cNvPr id="30" name="Picture 29" descr="A green rectangular object with black border&#10;&#10;Description automatically generated">
              <a:extLst>
                <a:ext uri="{FF2B5EF4-FFF2-40B4-BE49-F238E27FC236}">
                  <a16:creationId xmlns:a16="http://schemas.microsoft.com/office/drawing/2014/main" id="{3D6A19F7-0553-6B12-290B-61EBCE94B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7675" y="2285786"/>
              <a:ext cx="3302000" cy="534147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39EC23B3-1603-CAB9-0C18-3092A597ECC5}"/>
                </a:ext>
              </a:extLst>
            </p:cNvPr>
            <p:cNvSpPr txBox="1">
              <a:spLocks/>
            </p:cNvSpPr>
            <p:nvPr/>
          </p:nvSpPr>
          <p:spPr>
            <a:xfrm>
              <a:off x="4607803" y="2256493"/>
              <a:ext cx="2760700" cy="4560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0000"/>
            </a:bodyPr>
            <a:lstStyle>
              <a:lvl1pPr algn="ctr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he-IL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תחומי אחריות וסמכות</a:t>
              </a:r>
              <a:endParaRPr lang="en-I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4240537" y="5754540"/>
            <a:ext cx="3310569" cy="535533"/>
            <a:chOff x="4257675" y="6546489"/>
            <a:chExt cx="3310569" cy="535533"/>
          </a:xfrm>
        </p:grpSpPr>
        <p:pic>
          <p:nvPicPr>
            <p:cNvPr id="33" name="Picture 32" descr="A close-up of a brown rectangle&#10;&#10;Description automatically generated">
              <a:extLst>
                <a:ext uri="{FF2B5EF4-FFF2-40B4-BE49-F238E27FC236}">
                  <a16:creationId xmlns:a16="http://schemas.microsoft.com/office/drawing/2014/main" id="{4B6F56BF-6FDE-AB03-3D8E-E57DF5846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7675" y="6546489"/>
              <a:ext cx="3310569" cy="535533"/>
            </a:xfrm>
            <a:prstGeom prst="rect">
              <a:avLst/>
            </a:prstGeom>
          </p:spPr>
        </p:pic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B86008E3-19E0-55A5-112F-CABD6DCFA7D9}"/>
                </a:ext>
              </a:extLst>
            </p:cNvPr>
            <p:cNvSpPr txBox="1">
              <a:spLocks/>
            </p:cNvSpPr>
            <p:nvPr/>
          </p:nvSpPr>
          <p:spPr>
            <a:xfrm>
              <a:off x="4633510" y="6546489"/>
              <a:ext cx="2760700" cy="4560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6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he-IL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השכלה וניסיון נדרשים</a:t>
              </a:r>
              <a:endParaRPr lang="en-I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14B3B20C-A6A0-1A5F-EEF1-C1213857781F}"/>
              </a:ext>
            </a:extLst>
          </p:cNvPr>
          <p:cNvSpPr txBox="1">
            <a:spLocks/>
          </p:cNvSpPr>
          <p:nvPr/>
        </p:nvSpPr>
        <p:spPr>
          <a:xfrm>
            <a:off x="781632" y="6298676"/>
            <a:ext cx="6632640" cy="2158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 fontAlgn="base">
              <a:lnSpc>
                <a:spcPct val="100000"/>
              </a:lnSpc>
              <a:buBlip>
                <a:blip r:embed="rId6"/>
              </a:buBlip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מהנדס/ת / הנדסאי/ת מכונות / תהליך </a:t>
            </a:r>
          </a:p>
          <a:p>
            <a:pPr marL="285750" indent="-285750" algn="r" rtl="1" fontAlgn="base">
              <a:lnSpc>
                <a:spcPct val="100000"/>
              </a:lnSpc>
              <a:buBlip>
                <a:blip r:embed="rId6"/>
              </a:buBlip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ניסיון בתעשייה בניהול פרויקטים תשתיות ובינוי </a:t>
            </a:r>
          </a:p>
          <a:p>
            <a:pPr marL="285750" indent="-285750" algn="r" rtl="1" fontAlgn="base">
              <a:lnSpc>
                <a:spcPct val="100000"/>
              </a:lnSpc>
              <a:buBlip>
                <a:blip r:embed="rId6"/>
              </a:buBlip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ניסיון בניהול קבלנים, יועצים, ספקים ואינטגרציה בניהם</a:t>
            </a:r>
          </a:p>
          <a:p>
            <a:pPr marL="285750" indent="-285750" algn="r" rtl="1" fontAlgn="base">
              <a:lnSpc>
                <a:spcPct val="100000"/>
              </a:lnSpc>
              <a:buBlip>
                <a:blip r:embed="rId6"/>
              </a:buBlip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שליטה בתוכנות </a:t>
            </a:r>
            <a:r>
              <a:rPr lang="he-IL" dirty="0" err="1">
                <a:latin typeface="Arial" panose="020B0604020202020204" pitchFamily="34" charset="0"/>
                <a:cs typeface="Arial" panose="020B0604020202020204" pitchFamily="34" charset="0"/>
              </a:rPr>
              <a:t>תיב"מ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Solidworks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ו/או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) – יתרון</a:t>
            </a:r>
          </a:p>
          <a:p>
            <a:pPr marL="285750" indent="-285750" algn="r" rtl="1" fontAlgn="base">
              <a:lnSpc>
                <a:spcPct val="100000"/>
              </a:lnSpc>
              <a:buBlip>
                <a:blip r:embed="rId6"/>
              </a:buBlip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אנגלית ברמה טובה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fontAlgn="base">
              <a:lnSpc>
                <a:spcPct val="100000"/>
              </a:lnSpc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 fontAlgn="base">
              <a:lnSpc>
                <a:spcPct val="100000"/>
              </a:lnSpc>
            </a:pPr>
            <a:endParaRPr lang="he-IL" sz="2000" b="1" dirty="0">
              <a:solidFill>
                <a:srgbClr val="307D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 fontAlgn="base">
              <a:lnSpc>
                <a:spcPct val="100000"/>
              </a:lnSpc>
            </a:pPr>
            <a:r>
              <a:rPr lang="he-IL" sz="2000" b="1" dirty="0">
                <a:solidFill>
                  <a:srgbClr val="307D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מיקום המשרה: א.ת. עכו דרום</a:t>
            </a:r>
            <a:endParaRPr lang="he-I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black and grey logo&#10;&#10;Description automatically generated">
            <a:extLst>
              <a:ext uri="{FF2B5EF4-FFF2-40B4-BE49-F238E27FC236}">
                <a16:creationId xmlns:a16="http://schemas.microsoft.com/office/drawing/2014/main" id="{3E11D885-A3B9-81A8-7497-B7E3557A0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6888" y="567004"/>
            <a:ext cx="1651001" cy="435381"/>
          </a:xfrm>
          <a:prstGeom prst="rect">
            <a:avLst/>
          </a:prstGeom>
        </p:spPr>
      </p:pic>
      <p:pic>
        <p:nvPicPr>
          <p:cNvPr id="40" name="Picture 39" descr="A green spikelet of wheat&#10;&#10;Description automatically generated">
            <a:extLst>
              <a:ext uri="{FF2B5EF4-FFF2-40B4-BE49-F238E27FC236}">
                <a16:creationId xmlns:a16="http://schemas.microsoft.com/office/drawing/2014/main" id="{24AAC8B7-5B8C-80FC-BBCF-15E52AA29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388866"/>
            <a:ext cx="1563265" cy="100584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379945" y="9629169"/>
            <a:ext cx="5034327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Blip>
                <a:blip r:embed="rId9"/>
              </a:buBlip>
            </a:pPr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הגשת קו"ח למייל: 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jobs@miloubar.co.il</a:t>
            </a:r>
            <a:endParaRPr lang="he-IL" sz="2000" b="1" u="sng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r" rtl="1">
              <a:lnSpc>
                <a:spcPct val="150000"/>
              </a:lnSpc>
              <a:buBlip>
                <a:blip r:embed="rId9"/>
              </a:buBlip>
            </a:pPr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לפניה ב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WhatsApp</a:t>
            </a:r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העסקי: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e-I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049853939</a:t>
            </a:r>
            <a:endParaRPr lang="en-IL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3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458</TotalTime>
  <Words>113</Words>
  <Application>Microsoft Office PowerPoint</Application>
  <PresentationFormat>מותאם אישית</PresentationFormat>
  <Paragraphs>17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דרוש/ה מהנדס/ת פרויקטים ותשתיות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משרות פתוחות</dc:title>
  <dc:creator>Sharon Herman</dc:creator>
  <cp:lastModifiedBy>Shimrit Arbili</cp:lastModifiedBy>
  <cp:revision>58</cp:revision>
  <cp:lastPrinted>2025-02-12T09:09:43Z</cp:lastPrinted>
  <dcterms:created xsi:type="dcterms:W3CDTF">2023-11-21T10:20:51Z</dcterms:created>
  <dcterms:modified xsi:type="dcterms:W3CDTF">2026-06-16T10:12:16Z</dcterms:modified>
</cp:coreProperties>
</file>