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307D33"/>
    <a:srgbClr val="E5A55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8"/>
    <p:restoredTop sz="94720"/>
  </p:normalViewPr>
  <p:slideViewPr>
    <p:cSldViewPr snapToGrid="0">
      <p:cViewPr varScale="1">
        <p:scale>
          <a:sx n="68" d="100"/>
          <a:sy n="68" d="100"/>
        </p:scale>
        <p:origin x="3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E81C5-FB86-6930-E784-6846C320F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805AF-8CDE-544C-330A-03DA23F55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986A-D455-B041-A152-2E39B6A01EFC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003F5-F259-C17E-A493-53041A68C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833E1-AC52-0294-5F7C-B6B0E5874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D99B-D9FA-0F4C-83BC-2FE0FB5A67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9085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0F-9219-854E-BCCA-D24ACDB3E7CF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4817-98D7-324A-9CD2-319A5E74E90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842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80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327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865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22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37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421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07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0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032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00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5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6D34-5165-7F40-A65C-018ED4E27D9E}" type="datetimeFigureOut">
              <a:rPr lang="en-IL" smtClean="0"/>
              <a:t>10/05/2026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92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jobs@miloubar.co.i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green rectangular object with black lines&#10;&#10;Description automatically generated">
            <a:extLst>
              <a:ext uri="{FF2B5EF4-FFF2-40B4-BE49-F238E27FC236}">
                <a16:creationId xmlns:a16="http://schemas.microsoft.com/office/drawing/2014/main" id="{359400B5-840F-FA85-74DC-D5293DC9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68" y="9566596"/>
            <a:ext cx="4391907" cy="110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E75B4-59B2-3DE2-4395-456C275D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49" y="776175"/>
            <a:ext cx="6729704" cy="1006790"/>
          </a:xfrm>
        </p:spPr>
        <p:txBody>
          <a:bodyPr>
            <a:noAutofit/>
          </a:bodyPr>
          <a:lstStyle/>
          <a:p>
            <a:pPr algn="r" rtl="1"/>
            <a:r>
              <a:rPr lang="he-IL" sz="3600" b="1" dirty="0">
                <a:solidFill>
                  <a:srgbClr val="30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דרוש/ה מנהל/ת איכות</a:t>
            </a:r>
            <a:endParaRPr lang="en-IL" sz="3600" b="1" dirty="0">
              <a:solidFill>
                <a:srgbClr val="307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F1F18-C3B8-4171-41FB-21FD3F3BC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951" y="2952815"/>
            <a:ext cx="6531979" cy="2489718"/>
          </a:xfrm>
        </p:spPr>
        <p:txBody>
          <a:bodyPr>
            <a:noAutofit/>
          </a:bodyPr>
          <a:lstStyle/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איכות ובטיחות המזון ברצפות התפעול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ניהול צוות בקרת איכות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הגדרה והטמעת תהליכי איכות ובקרה ברצפות הייצור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עיבוד וניתוח נתונים עבור סקרי הנהלה וישיבות איכות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הובלה ותמיכה בפרויקטים לשיפור האיכות ופיתוח מוצרים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4257675" y="2250740"/>
            <a:ext cx="3302000" cy="535564"/>
            <a:chOff x="4092191" y="2664802"/>
            <a:chExt cx="3302000" cy="575687"/>
          </a:xfrm>
        </p:grpSpPr>
        <p:pic>
          <p:nvPicPr>
            <p:cNvPr id="30" name="Picture 29" descr="A green rectangular object with black border&#10;&#10;Description automatically generated">
              <a:extLst>
                <a:ext uri="{FF2B5EF4-FFF2-40B4-BE49-F238E27FC236}">
                  <a16:creationId xmlns:a16="http://schemas.microsoft.com/office/drawing/2014/main" id="{3D6A19F7-0553-6B12-290B-61EBCE94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191" y="2706342"/>
              <a:ext cx="3302000" cy="534147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9EC23B3-1603-CAB9-0C18-3092A597ECC5}"/>
                </a:ext>
              </a:extLst>
            </p:cNvPr>
            <p:cNvSpPr txBox="1">
              <a:spLocks/>
            </p:cNvSpPr>
            <p:nvPr/>
          </p:nvSpPr>
          <p:spPr>
            <a:xfrm>
              <a:off x="4484269" y="2664802"/>
              <a:ext cx="2760700" cy="456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2200" b="1" dirty="0">
                  <a:solidFill>
                    <a:schemeClr val="bg1"/>
                  </a:solidFill>
                  <a:latin typeface="+mn-lt"/>
                  <a:cs typeface="+mn-cs"/>
                </a:rPr>
                <a:t>תחומי אחריות וסמכות</a:t>
              </a:r>
              <a:endParaRPr lang="en-IL" sz="22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249106" y="5553796"/>
            <a:ext cx="3310569" cy="496919"/>
            <a:chOff x="4267994" y="6545369"/>
            <a:chExt cx="3310569" cy="535533"/>
          </a:xfrm>
        </p:grpSpPr>
        <p:pic>
          <p:nvPicPr>
            <p:cNvPr id="33" name="Picture 32" descr="A close-up of a brown rectangle&#10;&#10;Description automatically generated">
              <a:extLst>
                <a:ext uri="{FF2B5EF4-FFF2-40B4-BE49-F238E27FC236}">
                  <a16:creationId xmlns:a16="http://schemas.microsoft.com/office/drawing/2014/main" id="{4B6F56BF-6FDE-AB03-3D8E-E57DF584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994" y="6545369"/>
              <a:ext cx="3310569" cy="535533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B86008E3-19E0-55A5-112F-CABD6DCFA7D9}"/>
                </a:ext>
              </a:extLst>
            </p:cNvPr>
            <p:cNvSpPr txBox="1">
              <a:spLocks/>
            </p:cNvSpPr>
            <p:nvPr/>
          </p:nvSpPr>
          <p:spPr>
            <a:xfrm>
              <a:off x="4685525" y="6584506"/>
              <a:ext cx="2706293" cy="3882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 lnSpcReduction="100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השכלה וניסיון נדרשים</a:t>
              </a:r>
              <a:endParaRPr lang="en-I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14B3B20C-A6A0-1A5F-EEF1-C1213857781F}"/>
              </a:ext>
            </a:extLst>
          </p:cNvPr>
          <p:cNvSpPr txBox="1">
            <a:spLocks/>
          </p:cNvSpPr>
          <p:nvPr/>
        </p:nvSpPr>
        <p:spPr>
          <a:xfrm>
            <a:off x="-458112" y="6144608"/>
            <a:ext cx="7831042" cy="3393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תואר ראשון בהנדסת מזון / ביוטכנולוגיה/ מדעים / איכות 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ניסיון בהובלת איכות מחברה יצרנית תהליכית  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יכולת ניתוח ועיבוד נתונים ברמה גבוהה</a:t>
            </a:r>
          </a:p>
          <a:p>
            <a:pPr marL="285750" indent="-285750" algn="r" rtl="1">
              <a:lnSpc>
                <a:spcPct val="100000"/>
              </a:lnSpc>
              <a:buBlip>
                <a:blip r:embed="rId6"/>
              </a:buBlip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שליטה באנגלית ובמערכות ממוחשבות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9C31E5-1506-16A4-F131-012C1558FFF0}"/>
              </a:ext>
            </a:extLst>
          </p:cNvPr>
          <p:cNvSpPr txBox="1">
            <a:spLocks/>
          </p:cNvSpPr>
          <p:nvPr/>
        </p:nvSpPr>
        <p:spPr>
          <a:xfrm>
            <a:off x="4006122" y="9541621"/>
            <a:ext cx="3150544" cy="1150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Blip>
                <a:blip r:embed="rId7"/>
              </a:buBlip>
            </a:pPr>
            <a:endParaRPr lang="he-IL" sz="1600" dirty="0">
              <a:solidFill>
                <a:schemeClr val="bg1"/>
              </a:solidFill>
            </a:endParaRPr>
          </a:p>
        </p:txBody>
      </p:sp>
      <p:pic>
        <p:nvPicPr>
          <p:cNvPr id="27" name="Picture 26" descr="A black and grey logo&#10;&#10;Description automatically generated">
            <a:extLst>
              <a:ext uri="{FF2B5EF4-FFF2-40B4-BE49-F238E27FC236}">
                <a16:creationId xmlns:a16="http://schemas.microsoft.com/office/drawing/2014/main" id="{3E11D885-A3B9-81A8-7497-B7E3557A0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394" y="341730"/>
            <a:ext cx="1651001" cy="435381"/>
          </a:xfrm>
          <a:prstGeom prst="rect">
            <a:avLst/>
          </a:prstGeom>
        </p:spPr>
      </p:pic>
      <p:pic>
        <p:nvPicPr>
          <p:cNvPr id="40" name="Picture 39" descr="A green spikelet of wheat&#10;&#10;Description automatically generated">
            <a:extLst>
              <a:ext uri="{FF2B5EF4-FFF2-40B4-BE49-F238E27FC236}">
                <a16:creationId xmlns:a16="http://schemas.microsoft.com/office/drawing/2014/main" id="{24AAC8B7-5B8C-80FC-BBCF-15E52AA29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1" y="-2261937"/>
            <a:ext cx="1476355" cy="9496926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98356" y="9538178"/>
            <a:ext cx="3504757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2200" b="1" dirty="0">
                <a:solidFill>
                  <a:srgbClr val="307D33"/>
                </a:solidFill>
                <a:latin typeface="Calibri" panose="020F0502020204030204" pitchFamily="34" charset="0"/>
                <a:hlinkClick r:id="rId10"/>
              </a:rPr>
              <a:t>jobs@miloubar.co.il</a:t>
            </a:r>
            <a:r>
              <a:rPr lang="he-IL" sz="2200" b="1" dirty="0">
                <a:solidFill>
                  <a:srgbClr val="307D33"/>
                </a:solidFill>
                <a:latin typeface="Calibri" panose="020F0502020204030204" pitchFamily="34" charset="0"/>
              </a:rPr>
              <a:t> </a:t>
            </a:r>
            <a:br>
              <a:rPr lang="en-US" sz="2200" b="1" dirty="0">
                <a:solidFill>
                  <a:srgbClr val="307D33"/>
                </a:solidFill>
                <a:latin typeface="Calibri" panose="020F0502020204030204" pitchFamily="34" charset="0"/>
              </a:rPr>
            </a:br>
            <a:r>
              <a:rPr lang="en-US" sz="2200" b="1" dirty="0">
                <a:solidFill>
                  <a:srgbClr val="307D33"/>
                </a:solidFill>
                <a:latin typeface="Calibri" panose="020F0502020204030204" pitchFamily="34" charset="0"/>
              </a:rPr>
              <a:t>WhatsApp</a:t>
            </a:r>
            <a:r>
              <a:rPr lang="he-IL" sz="2200" b="1" dirty="0">
                <a:solidFill>
                  <a:srgbClr val="307D33"/>
                </a:solidFill>
                <a:latin typeface="Calibri" panose="020F0502020204030204" pitchFamily="34" charset="0"/>
              </a:rPr>
              <a:t> 049853939</a:t>
            </a:r>
            <a:endParaRPr lang="en-IL" sz="2200" b="1" dirty="0">
              <a:solidFill>
                <a:srgbClr val="307D3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35350F6-EECC-41C1-86B9-3D98138F4D6B}"/>
              </a:ext>
            </a:extLst>
          </p:cNvPr>
          <p:cNvSpPr txBox="1">
            <a:spLocks/>
          </p:cNvSpPr>
          <p:nvPr/>
        </p:nvSpPr>
        <p:spPr>
          <a:xfrm>
            <a:off x="3457409" y="9783610"/>
            <a:ext cx="4016820" cy="1132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מיקום המשרה: א.ת. עכו דרום</a:t>
            </a:r>
            <a:endParaRPr lang="en-IL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משרה מלאה, זמינות לשעות נוספות </a:t>
            </a:r>
          </a:p>
        </p:txBody>
      </p:sp>
    </p:spTree>
    <p:extLst>
      <p:ext uri="{BB962C8B-B14F-4D97-AF65-F5344CB8AC3E}">
        <p14:creationId xmlns:p14="http://schemas.microsoft.com/office/powerpoint/2010/main" val="162943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1545</TotalTime>
  <Words>96</Words>
  <Application>Microsoft Office PowerPoint</Application>
  <PresentationFormat>מותאם אישית</PresentationFormat>
  <Paragraphs>15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דרוש/ה מנהל/ת איכות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משרות פתוחות</dc:title>
  <dc:creator>Sharon Herman</dc:creator>
  <cp:lastModifiedBy>Shimrit Arbili</cp:lastModifiedBy>
  <cp:revision>255</cp:revision>
  <cp:lastPrinted>2026-02-25T11:53:15Z</cp:lastPrinted>
  <dcterms:created xsi:type="dcterms:W3CDTF">2023-11-21T10:20:51Z</dcterms:created>
  <dcterms:modified xsi:type="dcterms:W3CDTF">2026-05-10T09:32:37Z</dcterms:modified>
</cp:coreProperties>
</file>