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DD0DD6-23D0-41A9-A5FE-3E23E5DF242D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3746E8-A7BF-4BE3-B82D-9D04619FF99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1pPr>
            <a:lvl2pPr marL="750677" indent="-288722"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2pPr>
            <a:lvl3pPr marL="1154887" indent="-230977"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3pPr>
            <a:lvl4pPr marL="1616842" indent="-230977"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4pPr>
            <a:lvl5pPr marL="2078797" indent="-230977"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5pPr>
            <a:lvl6pPr marL="2540752" indent="-2309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6pPr>
            <a:lvl7pPr marL="3002707" indent="-2309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7pPr>
            <a:lvl8pPr marL="3464662" indent="-2309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8pPr>
            <a:lvl9pPr marL="3926616" indent="-2309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David" pitchFamily="34" charset="-79"/>
              </a:defRPr>
            </a:lvl9pPr>
          </a:lstStyle>
          <a:p>
            <a:fld id="{FBCD072A-8FE0-49A1-8246-4B9C818FA798}" type="slidenum">
              <a:rPr lang="he-IL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/>
              <a:t>1</a:t>
            </a:fld>
            <a:endParaRPr lang="he-IL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346"/>
          <a:stretch/>
        </p:blipFill>
        <p:spPr bwMode="auto">
          <a:xfrm>
            <a:off x="0" y="1357298"/>
            <a:ext cx="9144000" cy="5000660"/>
          </a:xfrm>
          <a:prstGeom prst="roundRect">
            <a:avLst>
              <a:gd name="adj" fmla="val 2914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lumMod val="95000"/>
                  <a:alpha val="90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balanced" dir="t"/>
          </a:scene3d>
          <a:sp3d prstMaterial="matte"/>
          <a:extLst/>
        </p:spPr>
      </p:pic>
      <p:sp>
        <p:nvSpPr>
          <p:cNvPr id="27" name="Rectangle 45"/>
          <p:cNvSpPr/>
          <p:nvPr userDrawn="1"/>
        </p:nvSpPr>
        <p:spPr>
          <a:xfrm rot="10800000">
            <a:off x="0" y="0"/>
            <a:ext cx="9144000" cy="6858000"/>
          </a:xfrm>
          <a:prstGeom prst="round2SameRect">
            <a:avLst>
              <a:gd name="adj1" fmla="val 2534"/>
              <a:gd name="adj2" fmla="val 0"/>
            </a:avLst>
          </a:prstGeom>
          <a:gradFill flip="none" rotWithShape="1">
            <a:gsLst>
              <a:gs pos="40000">
                <a:srgbClr val="E6EDF6">
                  <a:alpha val="40000"/>
                  <a:lumMod val="95000"/>
                </a:srgbClr>
              </a:gs>
              <a:gs pos="20000">
                <a:srgbClr val="ECF1F8">
                  <a:alpha val="35000"/>
                  <a:lumMod val="95000"/>
                </a:srgbClr>
              </a:gs>
              <a:gs pos="0">
                <a:schemeClr val="bg1">
                  <a:alpha val="30000"/>
                </a:schemeClr>
              </a:gs>
              <a:gs pos="80000">
                <a:srgbClr val="D5E1EF">
                  <a:alpha val="50000"/>
                  <a:lumMod val="95000"/>
                </a:srgbClr>
              </a:gs>
              <a:gs pos="60000">
                <a:schemeClr val="accent1">
                  <a:alpha val="45000"/>
                  <a:lumMod val="25000"/>
                  <a:lumOff val="75000"/>
                </a:schemeClr>
              </a:gs>
              <a:gs pos="100000">
                <a:schemeClr val="accent1">
                  <a:alpha val="55000"/>
                  <a:lumMod val="50000"/>
                  <a:lumOff val="50000"/>
                </a:schemeClr>
              </a:gs>
            </a:gsLst>
            <a:lin ang="8100000" scaled="1"/>
            <a:tileRect/>
          </a:gra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300" b="1" dirty="0">
              <a:solidFill>
                <a:prstClr val="black"/>
              </a:solidFill>
              <a:latin typeface="Haim Revolutions" pitchFamily="2" charset="-79"/>
              <a:cs typeface="Haim Revolutions" pitchFamily="2" charset="-79"/>
            </a:endParaRPr>
          </a:p>
        </p:txBody>
      </p:sp>
      <p:pic>
        <p:nvPicPr>
          <p:cNvPr id="30" name="תמונה 11" descr="סמל מפנה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6000768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6370688"/>
            <a:ext cx="5915335" cy="4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9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4161-C832-4CBD-8B8E-29F47C5E30A9}" type="datetimeFigureOut">
              <a:rPr lang="he-IL" smtClean="0"/>
              <a:pPr/>
              <a:t>ל'/שבט/תשע"ה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2212-144F-49D3-96D7-049050959C1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667"/>
          <p:cNvGrpSpPr>
            <a:grpSpLocks/>
          </p:cNvGrpSpPr>
          <p:nvPr/>
        </p:nvGrpSpPr>
        <p:grpSpPr bwMode="auto">
          <a:xfrm>
            <a:off x="1475656" y="2132856"/>
            <a:ext cx="5400600" cy="2160240"/>
            <a:chOff x="1335320" y="1355838"/>
            <a:chExt cx="7414237" cy="3744842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4519" r="2311" b="28677"/>
            <a:stretch/>
          </p:blipFill>
          <p:spPr>
            <a:xfrm>
              <a:off x="1335320" y="1355840"/>
              <a:ext cx="4821913" cy="3744840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766" b="18095"/>
            <a:stretch/>
          </p:blipFill>
          <p:spPr>
            <a:xfrm>
              <a:off x="5268685" y="1355838"/>
              <a:ext cx="3480872" cy="3744840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95536" y="0"/>
            <a:ext cx="84249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בואו להתנדב למשטרת התנועה</a:t>
            </a:r>
            <a:endParaRPr lang="he-IL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752" y="1268760"/>
            <a:ext cx="786305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נלחם </a:t>
            </a:r>
            <a:r>
              <a:rPr lang="he-IL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בתאונות </a:t>
            </a:r>
            <a:r>
              <a:rPr lang="he-IL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הדרכים - יחד </a:t>
            </a:r>
            <a:r>
              <a:rPr lang="he-IL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 </a:t>
            </a:r>
            <a:r>
              <a:rPr lang="he-IL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 !</a:t>
            </a:r>
            <a:endParaRPr lang="he-IL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20688"/>
            <a:ext cx="769152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במרכז שיטור תנועה בעמק חפר</a:t>
            </a:r>
            <a:endParaRPr lang="he-IL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573016"/>
            <a:ext cx="298639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 smtClean="0"/>
              <a:t>דרישות</a:t>
            </a:r>
            <a:r>
              <a:rPr lang="he-IL" b="1" dirty="0" smtClean="0"/>
              <a:t>  </a:t>
            </a:r>
            <a:r>
              <a:rPr lang="he-IL" b="1" u="sng" dirty="0" smtClean="0"/>
              <a:t>התפקיד</a:t>
            </a:r>
            <a:r>
              <a:rPr lang="he-IL" b="1" dirty="0" smtClean="0"/>
              <a:t>:</a:t>
            </a:r>
          </a:p>
          <a:p>
            <a:r>
              <a:rPr lang="he-IL" b="1" dirty="0" smtClean="0"/>
              <a:t>1. התנדבות בשעות נוחות.</a:t>
            </a:r>
          </a:p>
          <a:p>
            <a:r>
              <a:rPr lang="he-IL" b="1" dirty="0" smtClean="0"/>
              <a:t>2. ללא עבר פלילי.</a:t>
            </a:r>
          </a:p>
          <a:p>
            <a:r>
              <a:rPr lang="he-IL" b="1" dirty="0" smtClean="0"/>
              <a:t>3. גיל 21 עד 67</a:t>
            </a:r>
          </a:p>
          <a:p>
            <a:r>
              <a:rPr lang="he-IL" b="1" dirty="0" smtClean="0"/>
              <a:t>4. בריאות תקינה.</a:t>
            </a:r>
          </a:p>
          <a:p>
            <a:r>
              <a:rPr lang="he-IL" b="1" dirty="0" smtClean="0"/>
              <a:t>5. 12 שנות לימוד.</a:t>
            </a:r>
          </a:p>
          <a:p>
            <a:r>
              <a:rPr lang="he-IL" b="1" dirty="0" smtClean="0"/>
              <a:t>6. שליטה בשפה העברית.</a:t>
            </a:r>
          </a:p>
          <a:p>
            <a:r>
              <a:rPr lang="he-IL" b="1" dirty="0" smtClean="0"/>
              <a:t>7. בעל רישיון נהיגה תקף.</a:t>
            </a:r>
          </a:p>
          <a:p>
            <a:r>
              <a:rPr lang="he-IL" b="1" dirty="0" smtClean="0"/>
              <a:t>8. ללא עבר תעבורתי מכביד</a:t>
            </a:r>
            <a:r>
              <a:rPr lang="he-IL" b="1" dirty="0" smtClean="0"/>
              <a:t>.</a:t>
            </a:r>
          </a:p>
          <a:p>
            <a:r>
              <a:rPr lang="he-IL" b="1" dirty="0" smtClean="0"/>
              <a:t>9. הצלחה </a:t>
            </a:r>
            <a:r>
              <a:rPr lang="he-IL" b="1" smtClean="0"/>
              <a:t>בוועדת קבלה.</a:t>
            </a:r>
            <a:endParaRPr lang="he-IL" b="1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4005064"/>
            <a:ext cx="5868144" cy="23042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בואו להתנדב ולהשפיע על החיים באזור מגוריכם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קורס הכשרה יפתח בחודש </a:t>
            </a:r>
            <a:r>
              <a:rPr lang="he-IL" b="1" u="sng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אפריל 2015</a:t>
            </a:r>
            <a:r>
              <a:rPr kumimoji="0" lang="he-IL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מהרו להירשם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לפרטים נוספים ותיאום ראיון ניתן לפנות: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מפקד המש"ת:         רס"מ אראל מרום, ניד:  052-7505053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רכזת גיוסים</a:t>
            </a:r>
            <a:r>
              <a:rPr kumimoji="0" lang="he-I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                   אטי </a:t>
            </a:r>
            <a:r>
              <a:rPr kumimoji="0" lang="he-I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שינדלר נייד:  050-8689069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6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117</Words>
  <Application>Microsoft Office PowerPoint</Application>
  <PresentationFormat>‫הצגה על המסך (4:3)</PresentationFormat>
  <Paragraphs>31</Paragraphs>
  <Slides>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שקופית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user</cp:lastModifiedBy>
  <cp:revision>13</cp:revision>
  <dcterms:created xsi:type="dcterms:W3CDTF">2014-01-18T00:41:42Z</dcterms:created>
  <dcterms:modified xsi:type="dcterms:W3CDTF">2015-02-19T16:35:16Z</dcterms:modified>
</cp:coreProperties>
</file>