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10" d="100"/>
          <a:sy n="110" d="100"/>
        </p:scale>
        <p:origin x="-174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D6053A6A-C3C8-40D4-B73A-7B4785F55F45}" type="datetimeFigureOut">
              <a:rPr lang="he-IL" smtClean="0"/>
              <a:t>י"ד/חשון/תשע"ט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3A1A26B0-69E4-433E-A732-AE8AEE8AEE3E}" type="slidenum">
              <a:rPr lang="he-IL" smtClean="0"/>
              <a:t>‹#›</a:t>
            </a:fld>
            <a:endParaRPr lang="he-IL"/>
          </a:p>
        </p:txBody>
      </p:sp>
    </p:spTree>
    <p:extLst>
      <p:ext uri="{BB962C8B-B14F-4D97-AF65-F5344CB8AC3E}">
        <p14:creationId xmlns:p14="http://schemas.microsoft.com/office/powerpoint/2010/main" val="1183546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D6053A6A-C3C8-40D4-B73A-7B4785F55F45}" type="datetimeFigureOut">
              <a:rPr lang="he-IL" smtClean="0"/>
              <a:t>י"ד/חשון/תשע"ט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3A1A26B0-69E4-433E-A732-AE8AEE8AEE3E}" type="slidenum">
              <a:rPr lang="he-IL" smtClean="0"/>
              <a:t>‹#›</a:t>
            </a:fld>
            <a:endParaRPr lang="he-IL"/>
          </a:p>
        </p:txBody>
      </p:sp>
    </p:spTree>
    <p:extLst>
      <p:ext uri="{BB962C8B-B14F-4D97-AF65-F5344CB8AC3E}">
        <p14:creationId xmlns:p14="http://schemas.microsoft.com/office/powerpoint/2010/main" val="4240038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D6053A6A-C3C8-40D4-B73A-7B4785F55F45}" type="datetimeFigureOut">
              <a:rPr lang="he-IL" smtClean="0"/>
              <a:t>י"ד/חשון/תשע"ט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3A1A26B0-69E4-433E-A732-AE8AEE8AEE3E}" type="slidenum">
              <a:rPr lang="he-IL" smtClean="0"/>
              <a:t>‹#›</a:t>
            </a:fld>
            <a:endParaRPr lang="he-IL"/>
          </a:p>
        </p:txBody>
      </p:sp>
    </p:spTree>
    <p:extLst>
      <p:ext uri="{BB962C8B-B14F-4D97-AF65-F5344CB8AC3E}">
        <p14:creationId xmlns:p14="http://schemas.microsoft.com/office/powerpoint/2010/main" val="3108710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D6053A6A-C3C8-40D4-B73A-7B4785F55F45}" type="datetimeFigureOut">
              <a:rPr lang="he-IL" smtClean="0"/>
              <a:t>י"ד/חשון/תשע"ט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3A1A26B0-69E4-433E-A732-AE8AEE8AEE3E}" type="slidenum">
              <a:rPr lang="he-IL" smtClean="0"/>
              <a:t>‹#›</a:t>
            </a:fld>
            <a:endParaRPr lang="he-IL"/>
          </a:p>
        </p:txBody>
      </p:sp>
    </p:spTree>
    <p:extLst>
      <p:ext uri="{BB962C8B-B14F-4D97-AF65-F5344CB8AC3E}">
        <p14:creationId xmlns:p14="http://schemas.microsoft.com/office/powerpoint/2010/main" val="319123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D6053A6A-C3C8-40D4-B73A-7B4785F55F45}" type="datetimeFigureOut">
              <a:rPr lang="he-IL" smtClean="0"/>
              <a:t>י"ד/חשון/תשע"ט</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3A1A26B0-69E4-433E-A732-AE8AEE8AEE3E}" type="slidenum">
              <a:rPr lang="he-IL" smtClean="0"/>
              <a:t>‹#›</a:t>
            </a:fld>
            <a:endParaRPr lang="he-IL"/>
          </a:p>
        </p:txBody>
      </p:sp>
    </p:spTree>
    <p:extLst>
      <p:ext uri="{BB962C8B-B14F-4D97-AF65-F5344CB8AC3E}">
        <p14:creationId xmlns:p14="http://schemas.microsoft.com/office/powerpoint/2010/main" val="2030966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D6053A6A-C3C8-40D4-B73A-7B4785F55F45}" type="datetimeFigureOut">
              <a:rPr lang="he-IL" smtClean="0"/>
              <a:t>י"ד/חשון/תשע"ט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3A1A26B0-69E4-433E-A732-AE8AEE8AEE3E}" type="slidenum">
              <a:rPr lang="he-IL" smtClean="0"/>
              <a:t>‹#›</a:t>
            </a:fld>
            <a:endParaRPr lang="he-IL"/>
          </a:p>
        </p:txBody>
      </p:sp>
    </p:spTree>
    <p:extLst>
      <p:ext uri="{BB962C8B-B14F-4D97-AF65-F5344CB8AC3E}">
        <p14:creationId xmlns:p14="http://schemas.microsoft.com/office/powerpoint/2010/main" val="3889521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D6053A6A-C3C8-40D4-B73A-7B4785F55F45}" type="datetimeFigureOut">
              <a:rPr lang="he-IL" smtClean="0"/>
              <a:t>י"ד/חשון/תשע"ט</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3A1A26B0-69E4-433E-A732-AE8AEE8AEE3E}" type="slidenum">
              <a:rPr lang="he-IL" smtClean="0"/>
              <a:t>‹#›</a:t>
            </a:fld>
            <a:endParaRPr lang="he-IL"/>
          </a:p>
        </p:txBody>
      </p:sp>
    </p:spTree>
    <p:extLst>
      <p:ext uri="{BB962C8B-B14F-4D97-AF65-F5344CB8AC3E}">
        <p14:creationId xmlns:p14="http://schemas.microsoft.com/office/powerpoint/2010/main" val="1713483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D6053A6A-C3C8-40D4-B73A-7B4785F55F45}" type="datetimeFigureOut">
              <a:rPr lang="he-IL" smtClean="0"/>
              <a:t>י"ד/חשון/תשע"ט</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3A1A26B0-69E4-433E-A732-AE8AEE8AEE3E}" type="slidenum">
              <a:rPr lang="he-IL" smtClean="0"/>
              <a:t>‹#›</a:t>
            </a:fld>
            <a:endParaRPr lang="he-IL"/>
          </a:p>
        </p:txBody>
      </p:sp>
    </p:spTree>
    <p:extLst>
      <p:ext uri="{BB962C8B-B14F-4D97-AF65-F5344CB8AC3E}">
        <p14:creationId xmlns:p14="http://schemas.microsoft.com/office/powerpoint/2010/main" val="1937632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D6053A6A-C3C8-40D4-B73A-7B4785F55F45}" type="datetimeFigureOut">
              <a:rPr lang="he-IL" smtClean="0"/>
              <a:t>י"ד/חשון/תשע"ט</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3A1A26B0-69E4-433E-A732-AE8AEE8AEE3E}" type="slidenum">
              <a:rPr lang="he-IL" smtClean="0"/>
              <a:t>‹#›</a:t>
            </a:fld>
            <a:endParaRPr lang="he-IL"/>
          </a:p>
        </p:txBody>
      </p:sp>
    </p:spTree>
    <p:extLst>
      <p:ext uri="{BB962C8B-B14F-4D97-AF65-F5344CB8AC3E}">
        <p14:creationId xmlns:p14="http://schemas.microsoft.com/office/powerpoint/2010/main" val="342367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D6053A6A-C3C8-40D4-B73A-7B4785F55F45}" type="datetimeFigureOut">
              <a:rPr lang="he-IL" smtClean="0"/>
              <a:t>י"ד/חשון/תשע"ט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3A1A26B0-69E4-433E-A732-AE8AEE8AEE3E}" type="slidenum">
              <a:rPr lang="he-IL" smtClean="0"/>
              <a:t>‹#›</a:t>
            </a:fld>
            <a:endParaRPr lang="he-IL"/>
          </a:p>
        </p:txBody>
      </p:sp>
    </p:spTree>
    <p:extLst>
      <p:ext uri="{BB962C8B-B14F-4D97-AF65-F5344CB8AC3E}">
        <p14:creationId xmlns:p14="http://schemas.microsoft.com/office/powerpoint/2010/main" val="1057507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D6053A6A-C3C8-40D4-B73A-7B4785F55F45}" type="datetimeFigureOut">
              <a:rPr lang="he-IL" smtClean="0"/>
              <a:t>י"ד/חשון/תשע"ט</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3A1A26B0-69E4-433E-A732-AE8AEE8AEE3E}" type="slidenum">
              <a:rPr lang="he-IL" smtClean="0"/>
              <a:t>‹#›</a:t>
            </a:fld>
            <a:endParaRPr lang="he-IL"/>
          </a:p>
        </p:txBody>
      </p:sp>
    </p:spTree>
    <p:extLst>
      <p:ext uri="{BB962C8B-B14F-4D97-AF65-F5344CB8AC3E}">
        <p14:creationId xmlns:p14="http://schemas.microsoft.com/office/powerpoint/2010/main" val="2414634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6053A6A-C3C8-40D4-B73A-7B4785F55F45}" type="datetimeFigureOut">
              <a:rPr lang="he-IL" smtClean="0"/>
              <a:t>י"ד/חשון/תשע"ט</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3A1A26B0-69E4-433E-A732-AE8AEE8AEE3E}" type="slidenum">
              <a:rPr lang="he-IL" smtClean="0"/>
              <a:t>‹#›</a:t>
            </a:fld>
            <a:endParaRPr lang="he-IL"/>
          </a:p>
        </p:txBody>
      </p:sp>
    </p:spTree>
    <p:extLst>
      <p:ext uri="{BB962C8B-B14F-4D97-AF65-F5344CB8AC3E}">
        <p14:creationId xmlns:p14="http://schemas.microsoft.com/office/powerpoint/2010/main" val="1638284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07504" y="980728"/>
            <a:ext cx="8784976" cy="2691731"/>
          </a:xfrm>
        </p:spPr>
        <p:txBody>
          <a:bodyPr>
            <a:noAutofit/>
          </a:bodyPr>
          <a:lstStyle/>
          <a:p>
            <a:pPr>
              <a:lnSpc>
                <a:spcPct val="150000"/>
              </a:lnSpc>
            </a:pPr>
            <a:r>
              <a:rPr lang="he-IL" sz="1800" b="1" dirty="0" smtClean="0">
                <a:cs typeface="+mn-cs"/>
              </a:rPr>
              <a:t>מועצה אזורית עמק חפר מתחדשת </a:t>
            </a:r>
            <a:r>
              <a:rPr lang="he-IL" sz="1800" b="1" dirty="0">
                <a:cs typeface="+mn-cs"/>
              </a:rPr>
              <a:t>בפעילות מתנדבים בגני הילדים!</a:t>
            </a:r>
            <a:r>
              <a:rPr lang="en-US" sz="1800" b="1" dirty="0">
                <a:cs typeface="+mn-cs"/>
              </a:rPr>
              <a:t/>
            </a:r>
            <a:br>
              <a:rPr lang="en-US" sz="1800" b="1" dirty="0">
                <a:cs typeface="+mn-cs"/>
              </a:rPr>
            </a:br>
            <a:r>
              <a:rPr lang="he-IL" sz="1800" dirty="0">
                <a:cs typeface="+mn-cs"/>
              </a:rPr>
              <a:t>תכנית </a:t>
            </a:r>
            <a:r>
              <a:rPr lang="he-IL" sz="1800" b="1" dirty="0">
                <a:solidFill>
                  <a:srgbClr val="00B050"/>
                </a:solidFill>
                <a:cs typeface="+mn-cs"/>
              </a:rPr>
              <a:t>זה"ב בגן </a:t>
            </a:r>
            <a:r>
              <a:rPr lang="he-IL" sz="1800" dirty="0">
                <a:cs typeface="+mn-cs"/>
              </a:rPr>
              <a:t>היא תכנית ארצית להתנדבות גמלאים בגני ילדים. התכנית חרטה על דגלה את נושא בטיחות בדרכים כדרך חיים. </a:t>
            </a:r>
            <a:r>
              <a:rPr lang="en-US" sz="1800" dirty="0">
                <a:cs typeface="+mn-cs"/>
              </a:rPr>
              <a:t/>
            </a:r>
            <a:br>
              <a:rPr lang="en-US" sz="1800" dirty="0">
                <a:cs typeface="+mn-cs"/>
              </a:rPr>
            </a:br>
            <a:r>
              <a:rPr lang="he-IL" sz="1800" dirty="0">
                <a:cs typeface="+mn-cs"/>
              </a:rPr>
              <a:t>התכנית מופעלת ע"י עמותת אור ירוק </a:t>
            </a:r>
            <a:r>
              <a:rPr lang="he-IL" sz="1800" dirty="0" smtClean="0">
                <a:cs typeface="+mn-cs"/>
              </a:rPr>
              <a:t>,תנועת </a:t>
            </a:r>
            <a:r>
              <a:rPr lang="he-IL" sz="1800" dirty="0" err="1" smtClean="0">
                <a:cs typeface="+mn-cs"/>
              </a:rPr>
              <a:t>של"מ</a:t>
            </a:r>
            <a:r>
              <a:rPr lang="he-IL" sz="1800" dirty="0" smtClean="0">
                <a:cs typeface="+mn-cs"/>
              </a:rPr>
              <a:t>- החברה למתנ"סים ובשיתוף משרד החינוך.</a:t>
            </a:r>
            <a:br>
              <a:rPr lang="he-IL" sz="1800" dirty="0" smtClean="0">
                <a:cs typeface="+mn-cs"/>
              </a:rPr>
            </a:br>
            <a:r>
              <a:rPr lang="en-US" sz="1800" dirty="0" smtClean="0">
                <a:cs typeface="+mn-cs"/>
              </a:rPr>
              <a:t/>
            </a:r>
            <a:br>
              <a:rPr lang="en-US" sz="1800" dirty="0" smtClean="0">
                <a:cs typeface="+mn-cs"/>
              </a:rPr>
            </a:br>
            <a:r>
              <a:rPr lang="he-IL" sz="2000" b="1" dirty="0" smtClean="0">
                <a:solidFill>
                  <a:srgbClr val="00B050"/>
                </a:solidFill>
                <a:cs typeface="+mn-cs"/>
              </a:rPr>
              <a:t>לתכנית </a:t>
            </a:r>
            <a:r>
              <a:rPr lang="he-IL" sz="2000" b="1" dirty="0">
                <a:solidFill>
                  <a:srgbClr val="00B050"/>
                </a:solidFill>
                <a:cs typeface="+mn-cs"/>
              </a:rPr>
              <a:t>זה"ב בגן </a:t>
            </a:r>
            <a:r>
              <a:rPr lang="he-IL" sz="2000" b="1" dirty="0" smtClean="0">
                <a:solidFill>
                  <a:srgbClr val="00B050"/>
                </a:solidFill>
                <a:cs typeface="+mn-cs"/>
              </a:rPr>
              <a:t>דרוש/ה מתנדב/ת לריכוז התכנית ומתנדבים להפעלה בגנים.</a:t>
            </a:r>
            <a:r>
              <a:rPr lang="en-US" sz="2000" dirty="0">
                <a:cs typeface="+mn-cs"/>
              </a:rPr>
              <a:t/>
            </a:r>
            <a:br>
              <a:rPr lang="en-US" sz="2000" dirty="0">
                <a:cs typeface="+mn-cs"/>
              </a:rPr>
            </a:br>
            <a:r>
              <a:rPr lang="he-IL" sz="1800" dirty="0">
                <a:cs typeface="+mn-cs"/>
              </a:rPr>
              <a:t> </a:t>
            </a:r>
            <a:r>
              <a:rPr lang="he-IL" sz="1800" b="1" dirty="0" smtClean="0">
                <a:cs typeface="+mn-cs"/>
              </a:rPr>
              <a:t>גמלאים</a:t>
            </a:r>
            <a:r>
              <a:rPr lang="he-IL" sz="1800" dirty="0" smtClean="0">
                <a:cs typeface="+mn-cs"/>
              </a:rPr>
              <a:t> </a:t>
            </a:r>
            <a:r>
              <a:rPr lang="he-IL" sz="1800" dirty="0">
                <a:cs typeface="+mn-cs"/>
              </a:rPr>
              <a:t>המעוניינים להתנדב אחת לשבוע לפחות בגן הקרוב לאזור מגוריהם, יזכו בחוויה משמעותית וישתתפו במפגשי הכשרה.</a:t>
            </a:r>
            <a:r>
              <a:rPr lang="en-US" sz="1800" dirty="0">
                <a:cs typeface="+mn-cs"/>
              </a:rPr>
              <a:t/>
            </a:r>
            <a:br>
              <a:rPr lang="en-US" sz="1800" dirty="0">
                <a:cs typeface="+mn-cs"/>
              </a:rPr>
            </a:br>
            <a:r>
              <a:rPr lang="he-IL" sz="1800" dirty="0">
                <a:cs typeface="+mn-cs"/>
              </a:rPr>
              <a:t>לפרטים ניתן לפנות </a:t>
            </a:r>
            <a:r>
              <a:rPr lang="he-IL" sz="1800" b="1" dirty="0">
                <a:cs typeface="+mn-cs"/>
              </a:rPr>
              <a:t>לפליסה ליס </a:t>
            </a:r>
            <a:r>
              <a:rPr lang="he-IL" sz="1800" dirty="0" smtClean="0">
                <a:cs typeface="+mn-cs"/>
              </a:rPr>
              <a:t>טל' </a:t>
            </a:r>
            <a:r>
              <a:rPr lang="he-IL" sz="1800" dirty="0">
                <a:cs typeface="+mn-cs"/>
              </a:rPr>
              <a:t>- </a:t>
            </a:r>
            <a:r>
              <a:rPr lang="he-IL" sz="1800" dirty="0" smtClean="0">
                <a:cs typeface="+mn-cs"/>
              </a:rPr>
              <a:t>054-4688119 מתנדבת </a:t>
            </a:r>
            <a:r>
              <a:rPr lang="he-IL" sz="1800" dirty="0">
                <a:cs typeface="+mn-cs"/>
              </a:rPr>
              <a:t>היחידה </a:t>
            </a:r>
            <a:r>
              <a:rPr lang="he-IL" sz="1800" dirty="0" smtClean="0">
                <a:cs typeface="+mn-cs"/>
              </a:rPr>
              <a:t>להתנדבות- אגף </a:t>
            </a:r>
            <a:r>
              <a:rPr lang="he-IL" sz="1800" dirty="0">
                <a:cs typeface="+mn-cs"/>
              </a:rPr>
              <a:t>הרווחה והשירותים החברתיים- מועצה א. עמק </a:t>
            </a:r>
            <a:r>
              <a:rPr lang="he-IL" sz="1800" dirty="0" smtClean="0">
                <a:cs typeface="+mn-cs"/>
              </a:rPr>
              <a:t>חפר</a:t>
            </a:r>
            <a:r>
              <a:rPr lang="en-US" sz="2000" dirty="0">
                <a:cs typeface="+mn-cs"/>
              </a:rPr>
              <a:t/>
            </a:r>
            <a:br>
              <a:rPr lang="en-US" sz="2000" dirty="0">
                <a:cs typeface="+mn-cs"/>
              </a:rPr>
            </a:br>
            <a:endParaRPr lang="he-IL" sz="2000" dirty="0">
              <a:cs typeface="+mn-cs"/>
            </a:endParaRPr>
          </a:p>
        </p:txBody>
      </p:sp>
      <p:pic>
        <p:nvPicPr>
          <p:cNvPr id="3" name="תמונה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99792" y="4221088"/>
            <a:ext cx="3707904" cy="2471936"/>
          </a:xfrm>
          <a:prstGeom prst="rect">
            <a:avLst/>
          </a:prstGeom>
        </p:spPr>
      </p:pic>
    </p:spTree>
    <p:extLst>
      <p:ext uri="{BB962C8B-B14F-4D97-AF65-F5344CB8AC3E}">
        <p14:creationId xmlns:p14="http://schemas.microsoft.com/office/powerpoint/2010/main" val="2542366073"/>
      </p:ext>
    </p:extLst>
  </p:cSld>
  <p:clrMapOvr>
    <a:masterClrMapping/>
  </p:clrMapOvr>
</p:sld>
</file>

<file path=ppt/theme/theme1.xml><?xml version="1.0" encoding="utf-8"?>
<a:theme xmlns:a="http://schemas.openxmlformats.org/drawingml/2006/main" name="ערכת נושא Office">
  <a:themeElements>
    <a:clrScheme name="יסודי">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10</Words>
  <Application>Microsoft Office PowerPoint</Application>
  <PresentationFormat>‫הצגה על המסך (4:3)</PresentationFormat>
  <Paragraphs>1</Paragraphs>
  <Slides>1</Slides>
  <Notes>0</Notes>
  <HiddenSlides>0</HiddenSlides>
  <MMClips>0</MMClips>
  <ScaleCrop>false</ScaleCrop>
  <HeadingPairs>
    <vt:vector size="4" baseType="variant">
      <vt:variant>
        <vt:lpstr>ערכת נושא</vt:lpstr>
      </vt:variant>
      <vt:variant>
        <vt:i4>1</vt:i4>
      </vt:variant>
      <vt:variant>
        <vt:lpstr>כותרות שקופיות</vt:lpstr>
      </vt:variant>
      <vt:variant>
        <vt:i4>1</vt:i4>
      </vt:variant>
    </vt:vector>
  </HeadingPairs>
  <TitlesOfParts>
    <vt:vector size="2" baseType="lpstr">
      <vt:lpstr>ערכת נושא Office</vt:lpstr>
      <vt:lpstr>מועצה אזורית עמק חפר מתחדשת בפעילות מתנדבים בגני הילדים! תכנית זה"ב בגן היא תכנית ארצית להתנדבות גמלאים בגני ילדים. התכנית חרטה על דגלה את נושא בטיחות בדרכים כדרך חיים.  התכנית מופעלת ע"י עמותת אור ירוק ,תנועת של"מ- החברה למתנ"סים ובשיתוף משרד החינוך.  לתכנית זה"ב בגן דרוש/ה מתנדב/ת לריכוז התכנית ומתנדבים להפעלה בגנים.  גמלאים המעוניינים להתנדב אחת לשבוע לפחות בגן הקרוב לאזור מגוריהם, יזכו בחוויה משמעותית וישתתפו במפגשי הכשרה. לפרטים ניתן לפנות לפליסה ליס טל' - 054-4688119 מתנדבת היחידה להתנדבות- אגף הרווחה והשירותים החברתיים- מועצה א. עמק חפר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עמק חפר מתחדשת בפעילות מתנדבים בגני הילדים! תכנית זה"ב בגן היא תכנית ארצית להתנדבות גמלאים בגני ילדים. התכנית חרטה על דגלה את נושא בטיחות בדרכים כדרך חיים.  התכנית מופעלת ע"י עמותת אור ירוק ותנועת של"מ – שירות לאומי למבוגר, בשיתוף משרד החינוך. לתכנית זה"ב בגן דרושים מתנדבים וכן רכז מתנדבים   גמלאים המעוניינים להתנדב אחת לשבוע לפחות בגן הקרוב לאזור מגוריהם, יזכו בחוויה משמעותית וישתתפו במפגשי הכשרה. לפרטים ניתן לפנות לפליסה ליס טל - 054-4688119 מתנדבת היחידה להתנדבות אגף הרווחה והשירותים החברתיים- מועצה א. עמק חפר </dc:title>
  <dc:creator>שירי צור</dc:creator>
  <cp:lastModifiedBy>שירי צור</cp:lastModifiedBy>
  <cp:revision>10</cp:revision>
  <dcterms:created xsi:type="dcterms:W3CDTF">2018-10-22T08:07:11Z</dcterms:created>
  <dcterms:modified xsi:type="dcterms:W3CDTF">2018-10-23T06:11:00Z</dcterms:modified>
</cp:coreProperties>
</file>