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1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243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4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3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5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70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453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9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393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63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577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4DAE-F211-41F4-BAE2-7E7AC03ED277}" type="datetimeFigureOut">
              <a:rPr lang="he-IL" smtClean="0"/>
              <a:t>ב'/שבט/תש"פ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735A-22C0-4938-B544-6528DB1B48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67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hirit@hefer.org.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2" y="0"/>
            <a:ext cx="10286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4668" y="1286933"/>
            <a:ext cx="37366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82" y="186568"/>
            <a:ext cx="2800596" cy="935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9687" y="1151501"/>
            <a:ext cx="72926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"</a:t>
            </a:r>
            <a:r>
              <a:rPr lang="he-IL" sz="2000" b="1" dirty="0" smtClean="0">
                <a:solidFill>
                  <a:schemeClr val="bg1"/>
                </a:solidFill>
              </a:rPr>
              <a:t>החיים הם 10% מה שקורה לך ו- 90% איך שאתה מגיב לאירועים" 						       </a:t>
            </a:r>
            <a:r>
              <a:rPr lang="he-IL" sz="1600" dirty="0" smtClean="0">
                <a:solidFill>
                  <a:schemeClr val="bg1"/>
                </a:solidFill>
              </a:rPr>
              <a:t>צ'רלס </a:t>
            </a:r>
            <a:r>
              <a:rPr lang="he-IL" sz="1600" dirty="0" err="1" smtClean="0">
                <a:solidFill>
                  <a:schemeClr val="bg1"/>
                </a:solidFill>
              </a:rPr>
              <a:t>סוידול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8711" y="2327284"/>
            <a:ext cx="5975209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היחידה </a:t>
            </a:r>
            <a:r>
              <a:rPr lang="he-IL" sz="1600" dirty="0" smtClean="0">
                <a:solidFill>
                  <a:schemeClr val="bg1"/>
                </a:solidFill>
              </a:rPr>
              <a:t>להתנדבות במדור </a:t>
            </a:r>
            <a:r>
              <a:rPr lang="he-IL" sz="1600" dirty="0">
                <a:solidFill>
                  <a:schemeClr val="bg1"/>
                </a:solidFill>
              </a:rPr>
              <a:t>לעבודה </a:t>
            </a:r>
            <a:r>
              <a:rPr lang="he-IL" sz="1600" dirty="0" smtClean="0">
                <a:solidFill>
                  <a:schemeClr val="bg1"/>
                </a:solidFill>
              </a:rPr>
              <a:t>קהילתית מזמינה את תושבי עמק חפר</a:t>
            </a:r>
          </a:p>
          <a:p>
            <a:pPr algn="ctr"/>
            <a:r>
              <a:rPr lang="he-IL" sz="1600" dirty="0" smtClean="0">
                <a:solidFill>
                  <a:schemeClr val="bg1"/>
                </a:solidFill>
              </a:rPr>
              <a:t>למפגש בנושא </a:t>
            </a:r>
            <a:r>
              <a:rPr lang="he-IL" sz="1600" dirty="0" smtClean="0">
                <a:solidFill>
                  <a:schemeClr val="bg1"/>
                </a:solidFill>
              </a:rPr>
              <a:t>מוכנות לעתות חירום.</a:t>
            </a:r>
          </a:p>
          <a:p>
            <a:pPr algn="ctr"/>
            <a:r>
              <a:rPr lang="he-IL" sz="1400" dirty="0" smtClean="0">
                <a:solidFill>
                  <a:schemeClr val="bg1"/>
                </a:solidFill>
              </a:rPr>
              <a:t>מרצים: נציגת פיקוד העורף </a:t>
            </a:r>
          </a:p>
          <a:p>
            <a:pPr algn="ctr"/>
            <a:r>
              <a:rPr lang="he-IL" sz="1400" dirty="0" smtClean="0">
                <a:solidFill>
                  <a:schemeClr val="bg1"/>
                </a:solidFill>
              </a:rPr>
              <a:t>		            ורמי סטויצקי- מפתח תשתיות התנדבות וקהילה</a:t>
            </a:r>
          </a:p>
          <a:p>
            <a:pPr algn="ctr"/>
            <a:r>
              <a:rPr lang="he-IL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e-IL" sz="2400" b="1" dirty="0" smtClean="0">
                <a:solidFill>
                  <a:schemeClr val="bg1"/>
                </a:solidFill>
              </a:rPr>
              <a:t>יום חמישי 13.2.2020 בשעה 18:00</a:t>
            </a:r>
          </a:p>
          <a:p>
            <a:pPr algn="ctr"/>
            <a:r>
              <a:rPr lang="he-IL" sz="2400" b="1" dirty="0" smtClean="0">
                <a:solidFill>
                  <a:schemeClr val="bg1"/>
                </a:solidFill>
              </a:rPr>
              <a:t>חדר מתמידים, מול בניין המועצה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569" y="1699387"/>
            <a:ext cx="75388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C00000"/>
                </a:solidFill>
              </a:rPr>
              <a:t>התנדבות וחוסן קהילתי בשעת חרום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043" y="4327832"/>
            <a:ext cx="621594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להרשמה – </a:t>
            </a:r>
            <a:r>
              <a:rPr lang="he-IL" sz="1400" dirty="0">
                <a:solidFill>
                  <a:schemeClr val="bg1"/>
                </a:solidFill>
              </a:rPr>
              <a:t>מרים, מתנדבת צוות מוקד מתנדבים בחירום – 054-2222928</a:t>
            </a:r>
          </a:p>
          <a:p>
            <a:r>
              <a:rPr lang="he-IL" sz="1400" dirty="0" smtClean="0">
                <a:solidFill>
                  <a:schemeClr val="bg1"/>
                </a:solidFill>
              </a:rPr>
              <a:t>שירי </a:t>
            </a:r>
            <a:r>
              <a:rPr lang="he-IL" sz="1400" dirty="0" smtClean="0">
                <a:solidFill>
                  <a:schemeClr val="bg1"/>
                </a:solidFill>
              </a:rPr>
              <a:t>צור, עו"ס קהילתית ורכזת התנדבות, </a:t>
            </a:r>
          </a:p>
          <a:p>
            <a:r>
              <a:rPr lang="he-IL" sz="1400" dirty="0" smtClean="0">
                <a:solidFill>
                  <a:schemeClr val="bg1"/>
                </a:solidFill>
              </a:rPr>
              <a:t>אגף הרווחה והשירותים החברתיים 09-8973334, </a:t>
            </a:r>
            <a:r>
              <a:rPr lang="en-US" sz="1400" b="1" dirty="0" smtClean="0">
                <a:solidFill>
                  <a:schemeClr val="bg1"/>
                </a:solidFill>
                <a:hlinkClick r:id="rId4"/>
              </a:rPr>
              <a:t>shirit@hefer.org.il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11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68</Words>
  <Application>Microsoft Office PowerPoint</Application>
  <PresentationFormat>מסך רחב</PresentationFormat>
  <Paragraphs>12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שירי צור</dc:creator>
  <cp:lastModifiedBy>שירי צור</cp:lastModifiedBy>
  <cp:revision>13</cp:revision>
  <dcterms:created xsi:type="dcterms:W3CDTF">2020-01-20T12:35:03Z</dcterms:created>
  <dcterms:modified xsi:type="dcterms:W3CDTF">2020-01-28T13:05:19Z</dcterms:modified>
</cp:coreProperties>
</file>