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A06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2985" autoAdjust="0"/>
    <p:restoredTop sz="94660"/>
  </p:normalViewPr>
  <p:slideViewPr>
    <p:cSldViewPr snapToGrid="0">
      <p:cViewPr varScale="1">
        <p:scale>
          <a:sx n="89" d="100"/>
          <a:sy n="89" d="100"/>
        </p:scale>
        <p:origin x="370" y="1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0ED29-D3F2-4772-B7B5-67D007838EA3}" type="datetimeFigureOut">
              <a:rPr lang="he-IL" smtClean="0"/>
              <a:t>י"א/כסלו/תשע"ח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B4551-DBD2-4D29-8370-40E2158C382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345110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0ED29-D3F2-4772-B7B5-67D007838EA3}" type="datetimeFigureOut">
              <a:rPr lang="he-IL" smtClean="0"/>
              <a:t>י"א/כסלו/תשע"ח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B4551-DBD2-4D29-8370-40E2158C382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84650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0ED29-D3F2-4772-B7B5-67D007838EA3}" type="datetimeFigureOut">
              <a:rPr lang="he-IL" smtClean="0"/>
              <a:t>י"א/כסלו/תשע"ח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B4551-DBD2-4D29-8370-40E2158C382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82335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0ED29-D3F2-4772-B7B5-67D007838EA3}" type="datetimeFigureOut">
              <a:rPr lang="he-IL" smtClean="0"/>
              <a:t>י"א/כסלו/תשע"ח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B4551-DBD2-4D29-8370-40E2158C382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45787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0ED29-D3F2-4772-B7B5-67D007838EA3}" type="datetimeFigureOut">
              <a:rPr lang="he-IL" smtClean="0"/>
              <a:t>י"א/כסלו/תשע"ח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B4551-DBD2-4D29-8370-40E2158C382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38440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0ED29-D3F2-4772-B7B5-67D007838EA3}" type="datetimeFigureOut">
              <a:rPr lang="he-IL" smtClean="0"/>
              <a:t>י"א/כסלו/תשע"ח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B4551-DBD2-4D29-8370-40E2158C382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54359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0ED29-D3F2-4772-B7B5-67D007838EA3}" type="datetimeFigureOut">
              <a:rPr lang="he-IL" smtClean="0"/>
              <a:t>י"א/כסלו/תשע"ח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B4551-DBD2-4D29-8370-40E2158C382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89880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0ED29-D3F2-4772-B7B5-67D007838EA3}" type="datetimeFigureOut">
              <a:rPr lang="he-IL" smtClean="0"/>
              <a:t>י"א/כסלו/תשע"ח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B4551-DBD2-4D29-8370-40E2158C382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01525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0ED29-D3F2-4772-B7B5-67D007838EA3}" type="datetimeFigureOut">
              <a:rPr lang="he-IL" smtClean="0"/>
              <a:t>י"א/כסלו/תשע"ח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B4551-DBD2-4D29-8370-40E2158C382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46635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0ED29-D3F2-4772-B7B5-67D007838EA3}" type="datetimeFigureOut">
              <a:rPr lang="he-IL" smtClean="0"/>
              <a:t>י"א/כסלו/תשע"ח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B4551-DBD2-4D29-8370-40E2158C382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732443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70ED29-D3F2-4772-B7B5-67D007838EA3}" type="datetimeFigureOut">
              <a:rPr lang="he-IL" smtClean="0"/>
              <a:t>י"א/כסלו/תשע"ח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B4551-DBD2-4D29-8370-40E2158C382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06448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70ED29-D3F2-4772-B7B5-67D007838EA3}" type="datetimeFigureOut">
              <a:rPr lang="he-IL" smtClean="0"/>
              <a:t>י"א/כסלו/תשע"ח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5B4551-DBD2-4D29-8370-40E2158C382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87701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תוצאת תמונה עבור חנוכה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086" y="2927430"/>
            <a:ext cx="8552324" cy="41478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מלבן 4"/>
          <p:cNvSpPr/>
          <p:nvPr/>
        </p:nvSpPr>
        <p:spPr>
          <a:xfrm>
            <a:off x="93617" y="0"/>
            <a:ext cx="12098383" cy="5001369"/>
          </a:xfrm>
          <a:prstGeom prst="rect">
            <a:avLst/>
          </a:prstGeom>
          <a:noFill/>
          <a:effectLst>
            <a:glow rad="101600">
              <a:srgbClr val="ECAE14">
                <a:alpha val="40000"/>
              </a:srgbClr>
            </a:glow>
            <a:softEdge rad="12700"/>
          </a:effectLst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e-IL" sz="2900" b="1" dirty="0" smtClean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BA066D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מערכת </a:t>
            </a:r>
            <a:r>
              <a:rPr lang="he-IL" sz="29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BA066D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החינוך של כפר יחזקאל מזמינה </a:t>
            </a:r>
            <a:r>
              <a:rPr lang="he-IL" sz="2900" b="1" dirty="0" smtClean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BA066D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את קהילת </a:t>
            </a:r>
            <a:r>
              <a:rPr lang="he-IL" sz="29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BA066D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המושב </a:t>
            </a:r>
            <a:endParaRPr lang="he-IL" sz="2900" b="1" dirty="0" smtClean="0">
              <a:ln w="9525">
                <a:solidFill>
                  <a:schemeClr val="tx1"/>
                </a:solidFill>
                <a:prstDash val="solid"/>
              </a:ln>
              <a:solidFill>
                <a:srgbClr val="BA066D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  <a:p>
            <a:pPr algn="ctr"/>
            <a:r>
              <a:rPr lang="he-IL" sz="2900" b="1" dirty="0" smtClean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BA066D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לאירוע </a:t>
            </a:r>
            <a:r>
              <a:rPr lang="he-IL" sz="29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BA066D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חנוכה </a:t>
            </a:r>
            <a:r>
              <a:rPr lang="he-IL" sz="2900" b="1" dirty="0" smtClean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BA066D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חגיגי שיתקיים ביום </a:t>
            </a:r>
            <a:r>
              <a:rPr lang="he-IL" sz="2900" b="1" dirty="0" smtClean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BA066D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חמישי </a:t>
            </a:r>
            <a:r>
              <a:rPr lang="he-IL" sz="29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BA066D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ה- </a:t>
            </a:r>
            <a:r>
              <a:rPr lang="he-IL" sz="2900" b="1" dirty="0" smtClean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BA066D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14/12, </a:t>
            </a:r>
            <a:r>
              <a:rPr lang="he-IL" sz="29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BA066D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נר </a:t>
            </a:r>
            <a:r>
              <a:rPr lang="he-IL" sz="2900" b="1" dirty="0" smtClean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BA066D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שלישי </a:t>
            </a:r>
            <a:r>
              <a:rPr lang="he-IL" sz="29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BA066D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של חנוכה</a:t>
            </a:r>
            <a:r>
              <a:rPr lang="he-IL" sz="2900" b="1" dirty="0" smtClean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BA066D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.</a:t>
            </a:r>
          </a:p>
          <a:p>
            <a:pPr algn="ctr"/>
            <a:r>
              <a:rPr lang="he-IL" sz="2900" b="1" dirty="0" smtClean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בשעה </a:t>
            </a:r>
            <a:r>
              <a:rPr lang="he-IL" sz="2900" b="1" dirty="0" smtClean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17:30 </a:t>
            </a:r>
            <a:r>
              <a:rPr lang="he-IL" sz="2900" b="1" dirty="0" smtClean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- נתכנס </a:t>
            </a:r>
            <a:r>
              <a:rPr lang="he-IL" sz="29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מול </a:t>
            </a:r>
            <a:r>
              <a:rPr lang="he-IL" sz="2900" b="1" dirty="0" smtClean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הצרכנייה, </a:t>
            </a:r>
            <a:endParaRPr lang="he-IL" sz="2900" b="1" dirty="0" smtClean="0">
              <a:ln w="9525">
                <a:solidFill>
                  <a:schemeClr val="tx1"/>
                </a:solidFill>
                <a:prstDash val="solid"/>
              </a:ln>
              <a:solidFill>
                <a:srgbClr val="92D05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  <a:p>
            <a:pPr algn="ctr"/>
            <a:r>
              <a:rPr lang="he-IL" sz="2900" b="1" dirty="0" smtClean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נקבל את פני הנוער שיסיימו את 'מרוץ הלפיד'</a:t>
            </a:r>
            <a:endParaRPr lang="he-IL" sz="2900" b="1" dirty="0" smtClean="0">
              <a:ln w="9525">
                <a:solidFill>
                  <a:schemeClr val="tx1"/>
                </a:solidFill>
                <a:prstDash val="solid"/>
              </a:ln>
              <a:solidFill>
                <a:srgbClr val="92D05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  <a:p>
            <a:pPr algn="ctr"/>
            <a:r>
              <a:rPr lang="he-IL" sz="2900" b="1" dirty="0" smtClean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ויחד </a:t>
            </a:r>
            <a:r>
              <a:rPr lang="he-IL" sz="29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נגרש את החושך</a:t>
            </a:r>
            <a:r>
              <a:rPr lang="he-IL" sz="2900" b="1" dirty="0" smtClean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... </a:t>
            </a:r>
          </a:p>
          <a:p>
            <a:pPr algn="ctr"/>
            <a:r>
              <a:rPr lang="he-IL" sz="2900" b="1" dirty="0" smtClean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יחד נצעד </a:t>
            </a:r>
            <a:r>
              <a:rPr lang="he-IL" sz="2900" b="1" dirty="0" smtClean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אל </a:t>
            </a:r>
            <a:r>
              <a:rPr lang="he-IL" sz="2900" b="1" dirty="0" smtClean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בית </a:t>
            </a:r>
            <a:r>
              <a:rPr lang="he-IL" sz="29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העם </a:t>
            </a:r>
            <a:r>
              <a:rPr lang="he-IL" sz="2900" b="1" dirty="0" smtClean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ושם נתכנס לשוקו </a:t>
            </a:r>
            <a:r>
              <a:rPr lang="he-IL" sz="29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חם וסופגניות </a:t>
            </a:r>
            <a:r>
              <a:rPr lang="he-IL" sz="2900" b="1" dirty="0" smtClean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בחסות </a:t>
            </a:r>
            <a:r>
              <a:rPr lang="he-IL" sz="29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בני </a:t>
            </a:r>
            <a:r>
              <a:rPr lang="he-IL" sz="2900" b="1" dirty="0" smtClean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הנוער.</a:t>
            </a:r>
          </a:p>
          <a:p>
            <a:pPr algn="ctr"/>
            <a:r>
              <a:rPr lang="he-IL" sz="2900" b="1" dirty="0" smtClean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בשעה </a:t>
            </a:r>
            <a:r>
              <a:rPr lang="he-IL" sz="2900" b="1" dirty="0" smtClean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18:30 </a:t>
            </a:r>
            <a:r>
              <a:rPr lang="he-IL" sz="2900" b="1" dirty="0" smtClean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- יתחיל </a:t>
            </a:r>
            <a:r>
              <a:rPr lang="he-IL" sz="29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טקס החנוכה </a:t>
            </a:r>
            <a:r>
              <a:rPr lang="he-IL" sz="2900" b="1" dirty="0" smtClean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המסורתי:</a:t>
            </a:r>
            <a:r>
              <a:rPr lang="he-IL" sz="29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 </a:t>
            </a:r>
            <a:endParaRPr lang="he-IL" sz="2900" b="1" dirty="0" smtClean="0">
              <a:ln w="9525">
                <a:solidFill>
                  <a:schemeClr val="tx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  <a:p>
            <a:pPr algn="ctr"/>
            <a:r>
              <a:rPr lang="he-IL" sz="2900" b="1" dirty="0" smtClean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ילדי </a:t>
            </a:r>
            <a:r>
              <a:rPr lang="he-IL" sz="29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הגנים יעלו בשירים, </a:t>
            </a:r>
            <a:endParaRPr lang="he-IL" sz="2900" b="1" dirty="0" smtClean="0">
              <a:ln w="9525">
                <a:solidFill>
                  <a:schemeClr val="tx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  <a:p>
            <a:pPr algn="ctr"/>
            <a:r>
              <a:rPr lang="he-IL" sz="2900" b="1" dirty="0" smtClean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נדליק יחד את </a:t>
            </a:r>
            <a:r>
              <a:rPr lang="he-IL" sz="2900" b="1" dirty="0" err="1" smtClean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החנוכיה</a:t>
            </a:r>
            <a:endParaRPr lang="he-IL" sz="2900" b="1" dirty="0" smtClean="0">
              <a:ln w="9525">
                <a:solidFill>
                  <a:schemeClr val="tx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  <a:p>
            <a:pPr algn="ctr"/>
            <a:r>
              <a:rPr lang="he-IL" sz="2900" b="1" dirty="0" smtClean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ולסיום</a:t>
            </a:r>
            <a:r>
              <a:rPr lang="he-IL" sz="2900" b="1" dirty="0" smtClean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.. חנה זלדה תבוא לבקר</a:t>
            </a:r>
            <a:r>
              <a:rPr lang="he-IL" sz="2900" b="1" dirty="0" smtClean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sym typeface="Wingdings" panose="05000000000000000000" pitchFamily="2" charset="2"/>
              </a:rPr>
              <a:t></a:t>
            </a:r>
            <a:endParaRPr lang="he-IL" sz="2900" b="1" dirty="0">
              <a:ln w="9525">
                <a:solidFill>
                  <a:schemeClr val="tx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  <a:p>
            <a:pPr algn="ctr"/>
            <a:endParaRPr lang="he-IL" sz="2900" b="1" dirty="0">
              <a:ln w="6600">
                <a:solidFill>
                  <a:srgbClr val="C00000"/>
                </a:solidFill>
                <a:prstDash val="solid"/>
              </a:ln>
              <a:solidFill>
                <a:schemeClr val="bg1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4" name="מלבן 3"/>
          <p:cNvSpPr/>
          <p:nvPr/>
        </p:nvSpPr>
        <p:spPr>
          <a:xfrm>
            <a:off x="8757410" y="4090623"/>
            <a:ext cx="3192121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he-IL" sz="2800" b="1" dirty="0" smtClean="0">
              <a:ln w="0">
                <a:solidFill>
                  <a:schemeClr val="tx1"/>
                </a:solidFill>
              </a:ln>
              <a:solidFill>
                <a:schemeClr val="accent2">
                  <a:lumMod val="7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he-IL" sz="2800" b="1" dirty="0" smtClean="0">
                <a:ln w="0">
                  <a:solidFill>
                    <a:schemeClr val="tx1"/>
                  </a:solidFill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מצפים לראותכם,</a:t>
            </a:r>
          </a:p>
          <a:p>
            <a:r>
              <a:rPr lang="he-IL" sz="2800" b="1" dirty="0">
                <a:ln w="0">
                  <a:solidFill>
                    <a:schemeClr val="tx1"/>
                  </a:solidFill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צוות החינוך של </a:t>
            </a:r>
            <a:endParaRPr lang="he-IL" sz="2800" b="1" dirty="0" smtClean="0">
              <a:ln w="0">
                <a:solidFill>
                  <a:schemeClr val="tx1"/>
                </a:solidFill>
              </a:ln>
              <a:solidFill>
                <a:schemeClr val="accent2">
                  <a:lumMod val="7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he-IL" sz="2800" b="1" dirty="0" smtClean="0">
                <a:ln w="0">
                  <a:solidFill>
                    <a:schemeClr val="tx1"/>
                  </a:solidFill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כפר </a:t>
            </a:r>
            <a:r>
              <a:rPr lang="he-IL" sz="2800" b="1" dirty="0">
                <a:ln w="0">
                  <a:solidFill>
                    <a:schemeClr val="tx1"/>
                  </a:solidFill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יחזקאל. </a:t>
            </a:r>
            <a:r>
              <a:rPr lang="en-US" sz="2800" b="1" i="1" dirty="0" smtClean="0">
                <a:ln w="0">
                  <a:solidFill>
                    <a:schemeClr val="tx1"/>
                  </a:solidFill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/>
            </a:r>
            <a:br>
              <a:rPr lang="en-US" sz="2800" b="1" i="1" dirty="0" smtClean="0">
                <a:ln w="0">
                  <a:solidFill>
                    <a:schemeClr val="tx1"/>
                  </a:solidFill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r>
              <a:rPr lang="he-IL" sz="2800" b="1" i="1" dirty="0" smtClean="0">
                <a:ln w="0">
                  <a:solidFill>
                    <a:schemeClr val="tx1"/>
                  </a:solidFill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כי חינוך בונה קהילה!!</a:t>
            </a:r>
            <a:endParaRPr lang="he-IL" sz="2800" b="1" i="1" dirty="0">
              <a:ln w="0">
                <a:solidFill>
                  <a:schemeClr val="tx1"/>
                </a:solidFill>
              </a:ln>
              <a:solidFill>
                <a:schemeClr val="accent2">
                  <a:lumMod val="7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18613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75</Words>
  <Application>Microsoft Office PowerPoint</Application>
  <PresentationFormat>מסך רחב</PresentationFormat>
  <Paragraphs>14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5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Wingdings</vt:lpstr>
      <vt:lpstr>ערכת נושא Office</vt:lpstr>
      <vt:lpstr>מצגת של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Liran Weinstein</dc:creator>
  <cp:lastModifiedBy>user</cp:lastModifiedBy>
  <cp:revision>4</cp:revision>
  <dcterms:created xsi:type="dcterms:W3CDTF">2016-12-05T12:03:40Z</dcterms:created>
  <dcterms:modified xsi:type="dcterms:W3CDTF">2017-11-29T10:58:27Z</dcterms:modified>
</cp:coreProperties>
</file>