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451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46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233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57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44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35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988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52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663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44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644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ED29-D3F2-4772-B7B5-67D007838EA3}" type="datetimeFigureOut">
              <a:rPr lang="he-IL" smtClean="0"/>
              <a:t>י"א/כסלו/תשע"ח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4551-DBD2-4D29-8370-40E2158C38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77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וצאת תמונה עבור חנוכ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86" y="2927430"/>
            <a:ext cx="8552324" cy="414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4"/>
          <p:cNvSpPr/>
          <p:nvPr/>
        </p:nvSpPr>
        <p:spPr>
          <a:xfrm>
            <a:off x="93617" y="0"/>
            <a:ext cx="12098383" cy="5001369"/>
          </a:xfrm>
          <a:prstGeom prst="rect">
            <a:avLst/>
          </a:prstGeom>
          <a:noFill/>
          <a:effectLst>
            <a:glow rad="101600">
              <a:srgbClr val="ECAE14">
                <a:alpha val="40000"/>
              </a:srgbClr>
            </a:glow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מערכת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החינוך של כפר יחזקאל מזמינה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את קהילת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המושב </a:t>
            </a:r>
            <a:endParaRPr lang="he-IL" sz="29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BA066D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לאירוע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חנוכה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חגיגי שיתקיים ביום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חמישי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ה-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14/12,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נר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שלישי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של חנוכה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BA066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בשעה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17:30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 נתכנס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מול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הצרכנייה, </a:t>
            </a:r>
            <a:endParaRPr lang="he-IL" sz="29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נקבל את פני הנוער שיסיימו את 'מרוץ הלפיד'</a:t>
            </a:r>
            <a:endParaRPr lang="he-IL" sz="29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ויחד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נגרש את החושך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... </a:t>
            </a: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יחד נצעד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אל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בית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העם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ושם נתכנס לשוקו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חם וסופגניות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בחסות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בני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הנוער.</a:t>
            </a: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בשעה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18:30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 יתחיל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טקס החנוכה 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המסורתי: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 </a:t>
            </a:r>
            <a:endParaRPr lang="he-IL" sz="29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ילדי </a:t>
            </a:r>
            <a:r>
              <a:rPr lang="he-IL" sz="2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הגנים יעלו בשירים, </a:t>
            </a:r>
            <a:endParaRPr lang="he-IL" sz="29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נדליק יחד את </a:t>
            </a:r>
            <a:r>
              <a:rPr lang="he-IL" sz="2900" b="1" dirty="0" err="1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החנוכיה</a:t>
            </a:r>
            <a:endParaRPr lang="he-IL" sz="29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ולסיום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.. חנה זלדה תבוא לבקר</a:t>
            </a:r>
            <a:r>
              <a:rPr lang="he-IL" sz="2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he-IL" sz="29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he-IL" sz="2900" b="1" dirty="0">
              <a:ln w="6600">
                <a:solidFill>
                  <a:srgbClr val="C00000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8757410" y="4090623"/>
            <a:ext cx="31921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b="1" dirty="0" smtClean="0">
              <a:ln w="0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e-IL" sz="2800" b="1" dirty="0" smtClean="0">
                <a:ln w="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מצפים לראותכם,</a:t>
            </a:r>
          </a:p>
          <a:p>
            <a:r>
              <a:rPr lang="he-IL" sz="2800" b="1" dirty="0">
                <a:ln w="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צוות החינוך של </a:t>
            </a:r>
            <a:endParaRPr lang="he-IL" sz="2800" b="1" dirty="0" smtClean="0">
              <a:ln w="0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e-IL" sz="2800" b="1" dirty="0" smtClean="0">
                <a:ln w="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כפר </a:t>
            </a:r>
            <a:r>
              <a:rPr lang="he-IL" sz="2800" b="1" dirty="0">
                <a:ln w="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יחזקאל. </a:t>
            </a:r>
            <a:r>
              <a:rPr lang="en-US" sz="2800" b="1" i="1" dirty="0" smtClean="0">
                <a:ln w="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800" b="1" i="1" dirty="0" smtClean="0">
                <a:ln w="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he-IL" sz="2800" b="1" i="1" dirty="0" smtClean="0">
                <a:ln w="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כי חינוך בונה קהילה!!</a:t>
            </a:r>
            <a:endParaRPr lang="he-IL" sz="2800" b="1" i="1" dirty="0">
              <a:ln w="0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86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75</Words>
  <Application>Microsoft Office PowerPoint</Application>
  <PresentationFormat>מסך רחב</PresentationFormat>
  <Paragraphs>14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ערכת נושא Office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Liran Weinstein</dc:creator>
  <cp:lastModifiedBy>user</cp:lastModifiedBy>
  <cp:revision>4</cp:revision>
  <dcterms:created xsi:type="dcterms:W3CDTF">2016-12-05T12:03:40Z</dcterms:created>
  <dcterms:modified xsi:type="dcterms:W3CDTF">2017-11-29T10:58:27Z</dcterms:modified>
</cp:coreProperties>
</file>