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31C5"/>
    <a:srgbClr val="751D75"/>
    <a:srgbClr val="7B3880"/>
    <a:srgbClr val="8B3B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8248-4FD9-47C1-A883-71C01E8C9E12}" type="datetimeFigureOut">
              <a:rPr lang="he-IL" smtClean="0"/>
              <a:pPr/>
              <a:t>י"ד/שבט/תשע"ח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DDA6-63E1-4863-931F-DD2451D9C3E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06430" y="785794"/>
            <a:ext cx="49375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המרכז לגיל הרך ותכל'ס המרכז לצעירים </a:t>
            </a:r>
          </a:p>
          <a:p>
            <a:r>
              <a:rPr lang="he-IL" sz="1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שמחים להזמין אתכן לסדנת:</a:t>
            </a:r>
            <a:endParaRPr lang="he-IL" sz="1400" dirty="0">
              <a:solidFill>
                <a:schemeClr val="accent4">
                  <a:lumMod val="40000"/>
                  <a:lumOff val="60000"/>
                </a:schemeClr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572008"/>
            <a:ext cx="7409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1600" dirty="0" smtClean="0">
                <a:solidFill>
                  <a:schemeClr val="accent4">
                    <a:lumMod val="75000"/>
                  </a:schemeClr>
                </a:solidFill>
                <a:latin typeface="Guttman Yad-Brush" pitchFamily="2" charset="-79"/>
                <a:cs typeface="Guttman Yad-Brush" pitchFamily="2" charset="-79"/>
              </a:rPr>
              <a:t>דפנה</a:t>
            </a:r>
            <a:endParaRPr lang="he-IL" sz="1600" dirty="0">
              <a:solidFill>
                <a:schemeClr val="accent4">
                  <a:lumMod val="75000"/>
                </a:schemeClr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57760"/>
            <a:ext cx="19287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1600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AR ADGothicJP Medium" pitchFamily="49" charset="-128"/>
                <a:cs typeface="Arial" pitchFamily="34" charset="0"/>
              </a:rPr>
              <a:t>054-7522568</a:t>
            </a:r>
            <a:endParaRPr lang="he-IL" sz="1600" b="1" i="1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AR ADGothicJP Medium" pitchFamily="49" charset="-128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714488"/>
            <a:ext cx="1785950" cy="1384995"/>
          </a:xfrm>
          <a:prstGeom prst="rect">
            <a:avLst/>
          </a:prstGeom>
          <a:solidFill>
            <a:schemeClr val="bg1"/>
          </a:solidFill>
          <a:ln w="28575">
            <a:solidFill>
              <a:srgbClr val="7B3880"/>
            </a:solidFill>
          </a:ln>
          <a:effectLst>
            <a:softEdge rad="127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ימי חמישי</a:t>
            </a:r>
          </a:p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החל מ-</a:t>
            </a:r>
          </a:p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15.02.18</a:t>
            </a:r>
          </a:p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בשעה 10:30</a:t>
            </a:r>
          </a:p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במרכז לגיל הרך</a:t>
            </a:r>
          </a:p>
          <a:p>
            <a:pPr algn="ctr"/>
            <a:r>
              <a:rPr lang="he-IL" sz="1200" b="1" spc="110" dirty="0" smtClean="0">
                <a:solidFill>
                  <a:srgbClr val="C531C5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מ.א. הגלבוע</a:t>
            </a:r>
          </a:p>
          <a:p>
            <a:pPr algn="ctr"/>
            <a:r>
              <a:rPr lang="he-IL" sz="1200" dirty="0" smtClean="0">
                <a:solidFill>
                  <a:srgbClr val="7030A0"/>
                </a:solidFill>
                <a:latin typeface="Guttman David" pitchFamily="2" charset="-79"/>
                <a:ea typeface="Arial Unicode MS" pitchFamily="34" charset="-128"/>
              </a:rPr>
              <a:t>בעלות חד פעמית: 50 ש"ח</a:t>
            </a:r>
            <a:endParaRPr lang="he-IL" sz="1200" dirty="0">
              <a:solidFill>
                <a:srgbClr val="7030A0"/>
              </a:solidFill>
              <a:latin typeface="Guttman David" pitchFamily="2" charset="-79"/>
              <a:ea typeface="Arial Unicode MS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42852"/>
            <a:ext cx="813900" cy="58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תמונה 9" descr="לוגו חדש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0"/>
            <a:ext cx="857256" cy="66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מלבן 10"/>
          <p:cNvSpPr/>
          <p:nvPr/>
        </p:nvSpPr>
        <p:spPr>
          <a:xfrm>
            <a:off x="4214810" y="571480"/>
            <a:ext cx="10230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800" b="1" dirty="0" smtClean="0">
                <a:solidFill>
                  <a:srgbClr val="7030A0"/>
                </a:solidFill>
              </a:rPr>
              <a:t>מועצה אזורית גלבוע</a:t>
            </a:r>
            <a:endParaRPr lang="he-IL" sz="800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14290"/>
            <a:ext cx="1029136" cy="5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3" y="142852"/>
            <a:ext cx="726627" cy="62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214290"/>
            <a:ext cx="1117298" cy="47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הכל לילד ולגן</dc:creator>
  <cp:lastModifiedBy>הכל לילד ולגן</cp:lastModifiedBy>
  <cp:revision>9</cp:revision>
  <dcterms:created xsi:type="dcterms:W3CDTF">2018-01-30T14:24:17Z</dcterms:created>
  <dcterms:modified xsi:type="dcterms:W3CDTF">2018-01-30T16:42:41Z</dcterms:modified>
</cp:coreProperties>
</file>