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968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2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364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51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635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34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670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3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21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40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34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6C1C-3BDC-45DD-BC2B-9CE819348090}" type="datetimeFigureOut">
              <a:rPr lang="he-IL" smtClean="0"/>
              <a:t>כ"ו/ניסן/תשע"ז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2305-563F-43F1-8991-140D12F853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860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microsoft.com/office/2007/relationships/hdphoto" Target="../media/hdphoto7.wdp"/><Relationship Id="rId10" Type="http://schemas.openxmlformats.org/officeDocument/2006/relationships/image" Target="../media/image8.jpeg"/><Relationship Id="rId19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microsoft.com/office/2007/relationships/hdphoto" Target="../media/hdphoto3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תוצאת תמונה עבור משטח עץ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66" y="7164288"/>
            <a:ext cx="2111945" cy="14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תוצאת תמונה עבור אסבסט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1" y="5530304"/>
            <a:ext cx="1782515" cy="134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סיבית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06" y="1763688"/>
            <a:ext cx="17802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פורמייק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98" y="1763688"/>
            <a:ext cx="1772987" cy="130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עץ צבו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58" y="1763689"/>
            <a:ext cx="1752248" cy="12961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קלק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13" y="3837063"/>
            <a:ext cx="1926531" cy="14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תוצאת תמונה עבור פלסטיק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4" y="3851920"/>
            <a:ext cx="1786632" cy="1389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תוצאת תמונה עבור חד פעמי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50" y="3818179"/>
            <a:ext cx="1986762" cy="14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4704" y="179512"/>
            <a:ext cx="53285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ל"ג בעומר- סביבתי ובריא יותר</a:t>
            </a:r>
            <a:endParaRPr lang="he-IL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755576"/>
            <a:ext cx="67413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dirty="0" smtClean="0"/>
              <a:t>בל"ג בעומר הקרוב אנא </a:t>
            </a:r>
            <a:r>
              <a:rPr lang="he-IL" dirty="0" err="1" smtClean="0"/>
              <a:t>המנעו</a:t>
            </a:r>
            <a:r>
              <a:rPr lang="he-IL" dirty="0" smtClean="0"/>
              <a:t> משריפת מוצרי עץ מעובדים המכילים דבקים  וצבעים אשר בזמן שריפתם משחררים חומרים מסרטנים ומסוכנים לבריאות: סיבית, </a:t>
            </a:r>
            <a:r>
              <a:rPr lang="en-US" dirty="0" smtClean="0"/>
              <a:t>MDF</a:t>
            </a:r>
            <a:r>
              <a:rPr lang="he-IL" dirty="0" smtClean="0"/>
              <a:t>, עץ </a:t>
            </a:r>
            <a:r>
              <a:rPr lang="he-IL" dirty="0" err="1" smtClean="0"/>
              <a:t>סנדוויץ</a:t>
            </a:r>
            <a:r>
              <a:rPr lang="he-IL" dirty="0" smtClean="0"/>
              <a:t>', פורמייקה, פורניר ועצים צבועים בצבע ובלכה: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05916" y="3203848"/>
            <a:ext cx="67074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dirty="0" smtClean="0"/>
              <a:t>בנוסף, לא נשרוף מוצרי פלסטיק, קלקר, שקיות וכלים חד-פעמיים אשר גם משחררים לאוויר חומרים מסוכנים לבריאות: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2811574" y="5508104"/>
            <a:ext cx="39297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וכמובן שלא מוצרי אסבסט מהם נפלטים בעת שריפתם סיבים מסרטנים:</a:t>
            </a:r>
            <a:endParaRPr lang="he-IL" dirty="0"/>
          </a:p>
        </p:txBody>
      </p:sp>
      <p:pic>
        <p:nvPicPr>
          <p:cNvPr id="15" name="Picture 2" descr="תמונה קשור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14" y="1774344"/>
            <a:ext cx="921655" cy="9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תמונה קשור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" y="1762077"/>
            <a:ext cx="921655" cy="9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תמונה קשור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14" y="1774344"/>
            <a:ext cx="921655" cy="9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תמונה קשורה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50" y="3986942"/>
            <a:ext cx="787185" cy="7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תמונה קשורה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62" y="3929374"/>
            <a:ext cx="767381" cy="7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תמונה קשורה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55" y="3986943"/>
            <a:ext cx="682209" cy="6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תמונה קשור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85" y="5508104"/>
            <a:ext cx="921655" cy="9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83582" y="7452320"/>
            <a:ext cx="392979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ניתן לשרוף בולי עץ, משטחים וגזם. ובכל מקרה מומלץ להקים מדורות קטנות אשר יזהמו פחות את האוויר בעשן וחלקיקי פיח.</a:t>
            </a:r>
            <a:endParaRPr lang="he-IL" dirty="0"/>
          </a:p>
        </p:txBody>
      </p:sp>
      <p:pic>
        <p:nvPicPr>
          <p:cNvPr id="1040" name="Picture 16" descr="תוצאת תמונה עבור בול עץ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982" b="89840" l="2378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7419655"/>
            <a:ext cx="1668186" cy="11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4664" y="8676456"/>
            <a:ext cx="26768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rgbClr val="006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שלכם, ועדת איכות סביבה</a:t>
            </a:r>
            <a:endParaRPr lang="he-IL" b="1" dirty="0">
              <a:solidFill>
                <a:srgbClr val="0064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" name="Picture 20" descr="תוצאת תמונה עבור וי ירוק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6" y="7331669"/>
            <a:ext cx="559594" cy="5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תוצאת תמונה עבור וי ירוק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44" y="7380312"/>
            <a:ext cx="559594" cy="5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תוצאת תמונה עבור עלה ירוק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813" b="93925" l="9859" r="97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663372"/>
            <a:ext cx="560632" cy="4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</Words>
  <Application>Microsoft Office PowerPoint</Application>
  <PresentationFormat>‫הצגה על המסך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Company>MOE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מיכל פינקין    Michal Finkin</dc:creator>
  <cp:lastModifiedBy>מיכל פינקין    Michal Finkin</cp:lastModifiedBy>
  <cp:revision>11</cp:revision>
  <dcterms:created xsi:type="dcterms:W3CDTF">2017-04-22T11:22:34Z</dcterms:created>
  <dcterms:modified xsi:type="dcterms:W3CDTF">2017-04-22T12:02:09Z</dcterms:modified>
</cp:coreProperties>
</file>