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15746413" cy="157464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5"/>
    <p:restoredTop sz="94694"/>
  </p:normalViewPr>
  <p:slideViewPr>
    <p:cSldViewPr snapToGrid="0" snapToObjects="1">
      <p:cViewPr varScale="1">
        <p:scale>
          <a:sx n="50" d="100"/>
          <a:sy n="50" d="100"/>
        </p:scale>
        <p:origin x="16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1BBE51E-5E76-2C4F-BFD9-DD417685BA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5746413" cy="7154983"/>
          </a:xfrm>
        </p:spPr>
        <p:txBody>
          <a:bodyPr/>
          <a:lstStyle/>
          <a:p>
            <a:pPr marL="393649" indent="-393649" algn="r" defTabSz="1574597" rtl="1" eaLnBrk="1" latinLnBrk="0" hangingPunct="1">
              <a:lnSpc>
                <a:spcPct val="90000"/>
              </a:lnSpc>
              <a:spcBef>
                <a:spcPts val="1722"/>
              </a:spcBef>
              <a:buFont typeface="Arial" panose="020B0604020202020204" pitchFamily="34" charset="0"/>
              <a:buChar char="•"/>
            </a:pPr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6D1D6F47-3030-1047-8A89-2B16B4E4D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6138" y="7134728"/>
            <a:ext cx="14081125" cy="1020762"/>
          </a:xfrm>
        </p:spPr>
        <p:txBody>
          <a:bodyPr>
            <a:noAutofit/>
          </a:bodyPr>
          <a:lstStyle>
            <a:lvl1pPr marL="0" indent="0" algn="ctr">
              <a:buNone/>
              <a:defRPr sz="8000" b="1" i="0">
                <a:latin typeface="Open Sans Hebrew Extra Bold" pitchFamily="2" charset="-79"/>
                <a:ea typeface="Open Sans ExtraBold" panose="020B0606030504020204" pitchFamily="34" charset="0"/>
                <a:cs typeface="Open Sans Hebrew Extra Bold" pitchFamily="2" charset="-79"/>
              </a:defRPr>
            </a:lvl1pPr>
          </a:lstStyle>
          <a:p>
            <a:pPr lvl="0"/>
            <a:r>
              <a:rPr lang="he-IL" dirty="0"/>
              <a:t>כותרת ראשית כותרת ראשית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89544F5D-ADC6-484C-8F86-F5D3E2865A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6138" y="8591429"/>
            <a:ext cx="14081125" cy="838351"/>
          </a:xfrm>
        </p:spPr>
        <p:txBody>
          <a:bodyPr>
            <a:noAutofit/>
          </a:bodyPr>
          <a:lstStyle>
            <a:lvl1pPr marL="0" indent="0" algn="ctr">
              <a:buNone/>
              <a:defRPr sz="5000" b="0" i="0">
                <a:latin typeface="Open Sans Hebrew" pitchFamily="2" charset="-79"/>
                <a:ea typeface="Open Sans ExtraBold" panose="020B0606030504020204" pitchFamily="34" charset="0"/>
                <a:cs typeface="Open Sans Hebrew" pitchFamily="2" charset="-79"/>
              </a:defRPr>
            </a:lvl1pPr>
          </a:lstStyle>
          <a:p>
            <a:pPr lvl="0"/>
            <a:r>
              <a:rPr lang="he-IL" dirty="0"/>
              <a:t>כותרת משנה כותרת משנה כותרת משנה כותרת משנה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xmlns="" id="{3DB8AB0F-DA76-D64F-AA3A-8EF7044E79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" y="4641560"/>
            <a:ext cx="5299788" cy="1020762"/>
          </a:xfrm>
        </p:spPr>
        <p:txBody>
          <a:bodyPr>
            <a:noAutofit/>
          </a:bodyPr>
          <a:lstStyle>
            <a:lvl1pPr marL="0" indent="0" algn="ctr">
              <a:buNone/>
              <a:defRPr sz="8000" b="1" i="0">
                <a:latin typeface="Open Sans Hebrew Extra Bold" pitchFamily="2" charset="-79"/>
                <a:ea typeface="Open Sans ExtraBold" panose="020B0606030504020204" pitchFamily="34" charset="0"/>
                <a:cs typeface="Open Sans Hebrew Extra Bold" pitchFamily="2" charset="-79"/>
              </a:defRPr>
            </a:lvl1pPr>
          </a:lstStyle>
          <a:p>
            <a:pPr lvl="0"/>
            <a:r>
              <a:rPr lang="he-IL" dirty="0"/>
              <a:t>11/01/19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E7C0795F-6583-6F4E-9C1F-BAEAD52C72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5817089"/>
            <a:ext cx="5299787" cy="62594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0" i="0">
                <a:latin typeface="Open Sans Hebrew Light" pitchFamily="2" charset="-79"/>
                <a:ea typeface="Open Sans ExtraBold" panose="020B0606030504020204" pitchFamily="34" charset="0"/>
                <a:cs typeface="Open Sans Hebrew Light" pitchFamily="2" charset="-79"/>
              </a:defRPr>
            </a:lvl1pPr>
          </a:lstStyle>
          <a:p>
            <a:pPr lvl="0"/>
            <a:r>
              <a:rPr lang="he-IL" dirty="0"/>
              <a:t>יום שישי ט׳ באייר תשע״ט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E63D30D8-5F8D-DE45-880B-7E1A3367FD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6138" y="15207796"/>
            <a:ext cx="14081125" cy="426314"/>
          </a:xfrm>
        </p:spPr>
        <p:txBody>
          <a:bodyPr>
            <a:noAutofit/>
          </a:bodyPr>
          <a:lstStyle>
            <a:lvl1pPr marL="0" marR="0" indent="0" algn="ctr" defTabSz="1574597" rtl="1" eaLnBrk="1" fontAlgn="auto" latinLnBrk="0" hangingPunct="1">
              <a:lnSpc>
                <a:spcPct val="90000"/>
              </a:lnSpc>
              <a:spcBef>
                <a:spcPts val="17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ctr" defTabSz="1574597" rtl="1" eaLnBrk="1" fontAlgn="auto" latinLnBrk="0" hangingPunct="1">
              <a:lnSpc>
                <a:spcPct val="90000"/>
              </a:lnSpc>
              <a:spcBef>
                <a:spcPts val="17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>
                <a:effectLst/>
                <a:latin typeface="Open Sans Hebrew" pitchFamily="2" charset="-79"/>
                <a:cs typeface="Open Sans Hebrew" pitchFamily="2" charset="-79"/>
              </a:rPr>
              <a:t>מועצה אזורית עמק יזרעאל | ת.ד. 90000 עפולה, 181200</a:t>
            </a:r>
            <a:r>
              <a:rPr lang="he-IL" dirty="0">
                <a:effectLst/>
                <a:latin typeface="Heebo" pitchFamily="2" charset="-79"/>
                <a:cs typeface="Heebo" pitchFamily="2" charset="-79"/>
              </a:rPr>
              <a:t>3 | טלפון: 04-6520111 | </a:t>
            </a:r>
            <a:r>
              <a:rPr lang="en-US" dirty="0" err="1">
                <a:effectLst/>
                <a:latin typeface="Heebo" pitchFamily="2" charset="-79"/>
                <a:cs typeface="Heebo" pitchFamily="2" charset="-79"/>
              </a:rPr>
              <a:t>www.emekyizrael.org.il</a:t>
            </a:r>
            <a:endParaRPr lang="he-IL" dirty="0">
              <a:effectLst/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A3FF828-BE45-1B40-8A47-198AF3A3BC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54955" y="11196608"/>
            <a:ext cx="6751816" cy="1492689"/>
          </a:xfrm>
        </p:spPr>
        <p:txBody>
          <a:bodyPr>
            <a:normAutofit/>
          </a:bodyPr>
          <a:lstStyle>
            <a:lvl1pPr marL="0" indent="0" algn="r" rtl="1">
              <a:buFontTx/>
              <a:buNone/>
              <a:defRPr lang="he-IL" sz="1800" b="0" i="0" u="none" strike="noStrike" smtClean="0">
                <a:effectLst/>
                <a:latin typeface="Open Sans Hebrew" pitchFamily="2" charset="-79"/>
                <a:cs typeface="Open Sans Hebrew" pitchFamily="2" charset="-79"/>
              </a:defRPr>
            </a:lvl1pPr>
            <a:lvl2pPr marL="787299" indent="0" algn="r" rtl="1">
              <a:buFontTx/>
              <a:buNone/>
              <a:defRPr/>
            </a:lvl2pPr>
            <a:lvl3pPr marL="1574597" indent="0" algn="r" rtl="1">
              <a:buFontTx/>
              <a:buNone/>
              <a:defRPr/>
            </a:lvl3pPr>
            <a:lvl4pPr marL="2361895" indent="0" algn="r" rtl="1">
              <a:buFontTx/>
              <a:buNone/>
              <a:defRPr/>
            </a:lvl4pPr>
            <a:lvl5pPr marL="3149194" indent="0" algn="r" rtl="1">
              <a:buFontTx/>
              <a:buNone/>
              <a:defRPr/>
            </a:lvl5pPr>
          </a:lstStyle>
          <a:p>
            <a:pPr rtl="1"/>
            <a:r>
              <a:rPr lang="he-IL" b="1" dirty="0">
                <a:effectLst/>
                <a:latin typeface="Open Sans Hebrew" pitchFamily="2" charset="-79"/>
                <a:cs typeface="Open Sans Hebrew" pitchFamily="2" charset="-79"/>
              </a:rPr>
              <a:t>תכנית האירוע  טקסט רץ</a:t>
            </a:r>
          </a:p>
          <a:p>
            <a:pPr rtl="1"/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איפסום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דולור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סיט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אמט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קונסקטורר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אדיפיסינג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אלית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סחטיר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בלובק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תצטנפל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בלינדו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למרקל אס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לכימפו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דול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צוט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ומעיוט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לפתיעם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ברשג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ולתיעם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גדדיש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קוויז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דומור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ליאמום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בלינך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רוגצה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לפמעט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מוסן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מנת.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קולהע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צופעט</a:t>
            </a:r>
            <a:endParaRPr lang="he-IL" b="0" i="0" u="none" strike="noStrike" dirty="0">
              <a:solidFill>
                <a:srgbClr val="31303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A9D3C6DF-2878-8644-BA73-EC6C9F1E08A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54955" y="12801600"/>
            <a:ext cx="1531938" cy="1714500"/>
          </a:xfrm>
        </p:spPr>
        <p:txBody>
          <a:bodyPr/>
          <a:lstStyle/>
          <a:p>
            <a:pPr marL="393649" indent="-393649" algn="r" defTabSz="1574597" rtl="1" eaLnBrk="1" latinLnBrk="0" hangingPunct="1">
              <a:lnSpc>
                <a:spcPct val="90000"/>
              </a:lnSpc>
              <a:spcBef>
                <a:spcPts val="1722"/>
              </a:spcBef>
              <a:buFont typeface="Arial" panose="020B0604020202020204" pitchFamily="34" charset="0"/>
              <a:buChar char="•"/>
            </a:pPr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xmlns="" id="{F11F49F3-B606-E242-B25A-A4A4E3817A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778892" y="12801600"/>
            <a:ext cx="1531938" cy="1714500"/>
          </a:xfrm>
        </p:spPr>
        <p:txBody>
          <a:bodyPr/>
          <a:lstStyle/>
          <a:p>
            <a:pPr marL="393649" indent="-393649" algn="r" defTabSz="1574597" rtl="1" eaLnBrk="1" latinLnBrk="0" hangingPunct="1">
              <a:lnSpc>
                <a:spcPct val="90000"/>
              </a:lnSpc>
              <a:spcBef>
                <a:spcPts val="1722"/>
              </a:spcBef>
              <a:buFont typeface="Arial" panose="020B0604020202020204" pitchFamily="34" charset="0"/>
              <a:buChar char="•"/>
            </a:pPr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xmlns="" id="{76A83F52-30DF-0848-A5C9-991A6377A92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02830" y="12801600"/>
            <a:ext cx="1531938" cy="1714500"/>
          </a:xfrm>
        </p:spPr>
        <p:txBody>
          <a:bodyPr/>
          <a:lstStyle/>
          <a:p>
            <a:pPr marL="393649" indent="-393649" algn="r" defTabSz="1574597" rtl="1" eaLnBrk="1" latinLnBrk="0" hangingPunct="1">
              <a:lnSpc>
                <a:spcPct val="90000"/>
              </a:lnSpc>
              <a:spcBef>
                <a:spcPts val="1722"/>
              </a:spcBef>
              <a:buFont typeface="Arial" panose="020B0604020202020204" pitchFamily="34" charset="0"/>
              <a:buChar char="•"/>
            </a:pPr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xmlns="" id="{F0A3D72F-E9F7-024E-A921-2B32AFFFCA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7078" y="11196608"/>
            <a:ext cx="6751816" cy="1492689"/>
          </a:xfrm>
        </p:spPr>
        <p:txBody>
          <a:bodyPr>
            <a:normAutofit/>
          </a:bodyPr>
          <a:lstStyle>
            <a:lvl1pPr marL="0" indent="0" algn="r" rtl="1">
              <a:buFontTx/>
              <a:buNone/>
              <a:defRPr lang="he-IL" sz="1800" b="0" i="0" u="none" strike="noStrike" smtClean="0">
                <a:effectLst/>
                <a:latin typeface="Open Sans Hebrew" pitchFamily="2" charset="-79"/>
                <a:cs typeface="Open Sans Hebrew" pitchFamily="2" charset="-79"/>
              </a:defRPr>
            </a:lvl1pPr>
            <a:lvl2pPr marL="787299" indent="0" algn="r" rtl="1">
              <a:buFontTx/>
              <a:buNone/>
              <a:defRPr/>
            </a:lvl2pPr>
            <a:lvl3pPr marL="1574597" indent="0" algn="r" rtl="1">
              <a:buFontTx/>
              <a:buNone/>
              <a:defRPr/>
            </a:lvl3pPr>
            <a:lvl4pPr marL="2361895" indent="0" algn="r" rtl="1">
              <a:buFontTx/>
              <a:buNone/>
              <a:defRPr/>
            </a:lvl4pPr>
            <a:lvl5pPr marL="3149194" indent="0" algn="r" rtl="1">
              <a:buFontTx/>
              <a:buNone/>
              <a:defRPr/>
            </a:lvl5pPr>
          </a:lstStyle>
          <a:p>
            <a:pPr rtl="1"/>
            <a:r>
              <a:rPr lang="he-IL" b="1" dirty="0">
                <a:effectLst/>
                <a:latin typeface="Open Sans Hebrew" pitchFamily="2" charset="-79"/>
                <a:cs typeface="Open Sans Hebrew" pitchFamily="2" charset="-79"/>
              </a:rPr>
              <a:t>תכנית האירוע  טקסט רץ</a:t>
            </a:r>
          </a:p>
          <a:p>
            <a:pPr rtl="1"/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איפסום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דולור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סיט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אמט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קונסקטורר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אדיפיסינג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אלית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סחטיר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בלובק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תצטנפל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בלינדו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למרקל אס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לכימפו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דול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צוט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ומעיוט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לפתיעם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ברשג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ולתיעם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גדדיש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קוויז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דומור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ליאמום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בלינך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רוגצה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לפמעט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מוסן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מנת.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קולהע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צופעט</a:t>
            </a:r>
            <a:endParaRPr lang="he-IL" b="0" i="0" u="none" strike="noStrike" dirty="0">
              <a:solidFill>
                <a:srgbClr val="31303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xmlns="" id="{9BC45C73-70D4-C44A-8DE2-D88B80DEED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7078" y="12894780"/>
            <a:ext cx="6751816" cy="1492689"/>
          </a:xfrm>
        </p:spPr>
        <p:txBody>
          <a:bodyPr>
            <a:normAutofit/>
          </a:bodyPr>
          <a:lstStyle>
            <a:lvl1pPr marL="285750" indent="-285750" algn="r" rtl="1">
              <a:buFont typeface="Arial" panose="020B0604020202020204" pitchFamily="34" charset="0"/>
              <a:buChar char="•"/>
              <a:defRPr lang="he-IL" sz="1800" b="0" i="0" u="none" strike="noStrike" smtClean="0">
                <a:effectLst/>
                <a:latin typeface="Open Sans Hebrew" pitchFamily="2" charset="-79"/>
                <a:cs typeface="Open Sans Hebrew" pitchFamily="2" charset="-79"/>
              </a:defRPr>
            </a:lvl1pPr>
            <a:lvl2pPr marL="787299" indent="0" algn="r" rtl="1">
              <a:buFontTx/>
              <a:buNone/>
              <a:defRPr/>
            </a:lvl2pPr>
            <a:lvl3pPr marL="1574597" indent="0" algn="r" rtl="1">
              <a:buFontTx/>
              <a:buNone/>
              <a:defRPr/>
            </a:lvl3pPr>
            <a:lvl4pPr marL="2361895" indent="0" algn="r" rtl="1">
              <a:buFontTx/>
              <a:buNone/>
              <a:defRPr/>
            </a:lvl4pPr>
            <a:lvl5pPr marL="3149194" indent="0" algn="r" rtl="1">
              <a:buFontTx/>
              <a:buNone/>
              <a:defRPr/>
            </a:lvl5pPr>
          </a:lstStyle>
          <a:p>
            <a:pPr rtl="1"/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איפסום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דולור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סיט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אמט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קונסקטורר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אדיפיסינג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אלית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סחטיר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בלובק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תצטנפל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בלינדו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למרקל אס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לכימפו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דול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צוט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ומעיוט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לפתיעם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ברשג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ולתיעם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גדדיש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קוויז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דומור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ליאמום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בלינך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רוגצה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לפמעט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מוסן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מנת.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קולהע</a:t>
            </a:r>
            <a:r>
              <a:rPr lang="he-IL" b="0" i="0" u="none" strike="noStrike" dirty="0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צופעט</a:t>
            </a:r>
            <a:endParaRPr lang="he-IL" b="0" i="0" u="none" strike="noStrike" dirty="0">
              <a:solidFill>
                <a:srgbClr val="313030"/>
              </a:solidFill>
              <a:effectLst/>
              <a:latin typeface="Times New Roman" panose="02020603050405020304" pitchFamily="18" charset="0"/>
            </a:endParaRPr>
          </a:p>
          <a:p>
            <a:pPr rtl="1"/>
            <a:r>
              <a:rPr lang="he-IL" b="0" i="0" u="none" strike="noStrike" dirty="0" err="1">
                <a:solidFill>
                  <a:srgbClr val="313030"/>
                </a:solidFill>
                <a:effectLst/>
                <a:latin typeface="Times New Roman" panose="02020603050405020304" pitchFamily="18" charset="0"/>
              </a:rPr>
              <a:t>דעףחדגעףךחדגףךעחףךדגחעףךחדגףע</a:t>
            </a:r>
            <a:endParaRPr lang="he-IL" b="0" i="0" u="none" strike="noStrike" dirty="0">
              <a:solidFill>
                <a:srgbClr val="31303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95D1F5-72E6-E147-B7FA-7B48D00197F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6300" y="9890125"/>
            <a:ext cx="14030325" cy="746125"/>
          </a:xfrm>
        </p:spPr>
        <p:txBody>
          <a:bodyPr>
            <a:noAutofit/>
          </a:bodyPr>
          <a:lstStyle>
            <a:lvl1pPr marL="0" indent="0" algn="r" rtl="1">
              <a:buNone/>
              <a:defRPr sz="2000" b="1">
                <a:latin typeface="Open Sans Hebrew" pitchFamily="2" charset="-79"/>
                <a:cs typeface="Open Sans Hebrew" pitchFamily="2" charset="-79"/>
              </a:defRPr>
            </a:lvl1pPr>
            <a:lvl2pPr marL="787299" indent="0" algn="r" rtl="1">
              <a:buNone/>
              <a:defRPr sz="2000" b="1">
                <a:latin typeface="Open Sans Hebrew" pitchFamily="2" charset="-79"/>
                <a:cs typeface="Open Sans Hebrew" pitchFamily="2" charset="-79"/>
              </a:defRPr>
            </a:lvl2pPr>
            <a:lvl3pPr marL="1574597" indent="0" algn="r" rtl="1">
              <a:buNone/>
              <a:defRPr sz="2000" b="1">
                <a:latin typeface="Open Sans Hebrew" pitchFamily="2" charset="-79"/>
                <a:cs typeface="Open Sans Hebrew" pitchFamily="2" charset="-79"/>
              </a:defRPr>
            </a:lvl3pPr>
            <a:lvl4pPr marL="2361895" indent="0" algn="r" rtl="1">
              <a:buNone/>
              <a:defRPr sz="2000" b="1">
                <a:latin typeface="Open Sans Hebrew" pitchFamily="2" charset="-79"/>
                <a:cs typeface="Open Sans Hebrew" pitchFamily="2" charset="-79"/>
              </a:defRPr>
            </a:lvl4pPr>
            <a:lvl5pPr marL="3149194" indent="0" algn="r" rtl="1">
              <a:buNone/>
              <a:defRPr sz="2000" b="1">
                <a:latin typeface="Open Sans Hebrew" pitchFamily="2" charset="-79"/>
                <a:cs typeface="Open Sans Hebrew" pitchFamily="2" charset="-79"/>
              </a:defRPr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79719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05F3-43B2-EB4A-8B85-EE0F7F6DF18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779FE-7182-F04E-8499-DBB3AFAB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4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8528" y="838351"/>
            <a:ext cx="3395320" cy="13344357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2567" y="838351"/>
            <a:ext cx="9989131" cy="13344357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05F3-43B2-EB4A-8B85-EE0F7F6DF18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779FE-7182-F04E-8499-DBB3AFAB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1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05F3-43B2-EB4A-8B85-EE0F7F6DF18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779FE-7182-F04E-8499-DBB3AFAB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366" y="3925673"/>
            <a:ext cx="13581281" cy="6550069"/>
          </a:xfrm>
        </p:spPr>
        <p:txBody>
          <a:bodyPr anchor="b"/>
          <a:lstStyle>
            <a:lvl1pPr>
              <a:defRPr sz="10332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366" y="10537708"/>
            <a:ext cx="13581281" cy="3444527"/>
          </a:xfrm>
        </p:spPr>
        <p:txBody>
          <a:bodyPr/>
          <a:lstStyle>
            <a:lvl1pPr marL="0" indent="0">
              <a:buNone/>
              <a:defRPr sz="4133">
                <a:solidFill>
                  <a:schemeClr val="tx1"/>
                </a:solidFill>
              </a:defRPr>
            </a:lvl1pPr>
            <a:lvl2pPr marL="787298" indent="0">
              <a:buNone/>
              <a:defRPr sz="3444">
                <a:solidFill>
                  <a:schemeClr val="tx1">
                    <a:tint val="75000"/>
                  </a:schemeClr>
                </a:solidFill>
              </a:defRPr>
            </a:lvl2pPr>
            <a:lvl3pPr marL="157459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3pPr>
            <a:lvl4pPr marL="2361895" indent="0">
              <a:buNone/>
              <a:defRPr sz="2755">
                <a:solidFill>
                  <a:schemeClr val="tx1">
                    <a:tint val="75000"/>
                  </a:schemeClr>
                </a:solidFill>
              </a:defRPr>
            </a:lvl4pPr>
            <a:lvl5pPr marL="3149194" indent="0">
              <a:buNone/>
              <a:defRPr sz="2755">
                <a:solidFill>
                  <a:schemeClr val="tx1">
                    <a:tint val="75000"/>
                  </a:schemeClr>
                </a:solidFill>
              </a:defRPr>
            </a:lvl5pPr>
            <a:lvl6pPr marL="3936492" indent="0">
              <a:buNone/>
              <a:defRPr sz="2755">
                <a:solidFill>
                  <a:schemeClr val="tx1">
                    <a:tint val="75000"/>
                  </a:schemeClr>
                </a:solidFill>
              </a:defRPr>
            </a:lvl6pPr>
            <a:lvl7pPr marL="4723790" indent="0">
              <a:buNone/>
              <a:defRPr sz="2755">
                <a:solidFill>
                  <a:schemeClr val="tx1">
                    <a:tint val="75000"/>
                  </a:schemeClr>
                </a:solidFill>
              </a:defRPr>
            </a:lvl7pPr>
            <a:lvl8pPr marL="5511089" indent="0">
              <a:buNone/>
              <a:defRPr sz="2755">
                <a:solidFill>
                  <a:schemeClr val="tx1">
                    <a:tint val="75000"/>
                  </a:schemeClr>
                </a:solidFill>
              </a:defRPr>
            </a:lvl8pPr>
            <a:lvl9pPr marL="6298387" indent="0">
              <a:buNone/>
              <a:defRPr sz="27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05F3-43B2-EB4A-8B85-EE0F7F6DF18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779FE-7182-F04E-8499-DBB3AFAB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566" y="4191754"/>
            <a:ext cx="6692226" cy="9990954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71621" y="4191754"/>
            <a:ext cx="6692226" cy="9990954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05F3-43B2-EB4A-8B85-EE0F7F6DF18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779FE-7182-F04E-8499-DBB3AFAB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1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17" y="838354"/>
            <a:ext cx="13581281" cy="304357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618" y="3860060"/>
            <a:ext cx="6661470" cy="1891755"/>
          </a:xfrm>
        </p:spPr>
        <p:txBody>
          <a:bodyPr anchor="b"/>
          <a:lstStyle>
            <a:lvl1pPr marL="0" indent="0">
              <a:buNone/>
              <a:defRPr sz="4133" b="1"/>
            </a:lvl1pPr>
            <a:lvl2pPr marL="787298" indent="0">
              <a:buNone/>
              <a:defRPr sz="3444" b="1"/>
            </a:lvl2pPr>
            <a:lvl3pPr marL="1574597" indent="0">
              <a:buNone/>
              <a:defRPr sz="3100" b="1"/>
            </a:lvl3pPr>
            <a:lvl4pPr marL="2361895" indent="0">
              <a:buNone/>
              <a:defRPr sz="2755" b="1"/>
            </a:lvl4pPr>
            <a:lvl5pPr marL="3149194" indent="0">
              <a:buNone/>
              <a:defRPr sz="2755" b="1"/>
            </a:lvl5pPr>
            <a:lvl6pPr marL="3936492" indent="0">
              <a:buNone/>
              <a:defRPr sz="2755" b="1"/>
            </a:lvl6pPr>
            <a:lvl7pPr marL="4723790" indent="0">
              <a:buNone/>
              <a:defRPr sz="2755" b="1"/>
            </a:lvl7pPr>
            <a:lvl8pPr marL="5511089" indent="0">
              <a:buNone/>
              <a:defRPr sz="2755" b="1"/>
            </a:lvl8pPr>
            <a:lvl9pPr marL="6298387" indent="0">
              <a:buNone/>
              <a:defRPr sz="2755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4618" y="5751815"/>
            <a:ext cx="6661470" cy="8460053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71623" y="3860060"/>
            <a:ext cx="6694276" cy="1891755"/>
          </a:xfrm>
        </p:spPr>
        <p:txBody>
          <a:bodyPr anchor="b"/>
          <a:lstStyle>
            <a:lvl1pPr marL="0" indent="0">
              <a:buNone/>
              <a:defRPr sz="4133" b="1"/>
            </a:lvl1pPr>
            <a:lvl2pPr marL="787298" indent="0">
              <a:buNone/>
              <a:defRPr sz="3444" b="1"/>
            </a:lvl2pPr>
            <a:lvl3pPr marL="1574597" indent="0">
              <a:buNone/>
              <a:defRPr sz="3100" b="1"/>
            </a:lvl3pPr>
            <a:lvl4pPr marL="2361895" indent="0">
              <a:buNone/>
              <a:defRPr sz="2755" b="1"/>
            </a:lvl4pPr>
            <a:lvl5pPr marL="3149194" indent="0">
              <a:buNone/>
              <a:defRPr sz="2755" b="1"/>
            </a:lvl5pPr>
            <a:lvl6pPr marL="3936492" indent="0">
              <a:buNone/>
              <a:defRPr sz="2755" b="1"/>
            </a:lvl6pPr>
            <a:lvl7pPr marL="4723790" indent="0">
              <a:buNone/>
              <a:defRPr sz="2755" b="1"/>
            </a:lvl7pPr>
            <a:lvl8pPr marL="5511089" indent="0">
              <a:buNone/>
              <a:defRPr sz="2755" b="1"/>
            </a:lvl8pPr>
            <a:lvl9pPr marL="6298387" indent="0">
              <a:buNone/>
              <a:defRPr sz="2755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71623" y="5751815"/>
            <a:ext cx="6694276" cy="8460053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05F3-43B2-EB4A-8B85-EE0F7F6DF18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779FE-7182-F04E-8499-DBB3AFAB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2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05F3-43B2-EB4A-8B85-EE0F7F6DF18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779FE-7182-F04E-8499-DBB3AFAB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7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05F3-43B2-EB4A-8B85-EE0F7F6DF18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779FE-7182-F04E-8499-DBB3AFAB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2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17" y="1049761"/>
            <a:ext cx="5078628" cy="3674163"/>
          </a:xfrm>
        </p:spPr>
        <p:txBody>
          <a:bodyPr anchor="b"/>
          <a:lstStyle>
            <a:lvl1pPr>
              <a:defRPr sz="551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4276" y="2267195"/>
            <a:ext cx="7971622" cy="11190159"/>
          </a:xfrm>
        </p:spPr>
        <p:txBody>
          <a:bodyPr/>
          <a:lstStyle>
            <a:lvl1pPr>
              <a:defRPr sz="5510"/>
            </a:lvl1pPr>
            <a:lvl2pPr>
              <a:defRPr sz="4822"/>
            </a:lvl2pPr>
            <a:lvl3pPr>
              <a:defRPr sz="4133"/>
            </a:lvl3pPr>
            <a:lvl4pPr>
              <a:defRPr sz="3444"/>
            </a:lvl4pPr>
            <a:lvl5pPr>
              <a:defRPr sz="3444"/>
            </a:lvl5pPr>
            <a:lvl6pPr>
              <a:defRPr sz="3444"/>
            </a:lvl6pPr>
            <a:lvl7pPr>
              <a:defRPr sz="3444"/>
            </a:lvl7pPr>
            <a:lvl8pPr>
              <a:defRPr sz="3444"/>
            </a:lvl8pPr>
            <a:lvl9pPr>
              <a:defRPr sz="3444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617" y="4723924"/>
            <a:ext cx="5078628" cy="8751653"/>
          </a:xfrm>
        </p:spPr>
        <p:txBody>
          <a:bodyPr/>
          <a:lstStyle>
            <a:lvl1pPr marL="0" indent="0">
              <a:buNone/>
              <a:defRPr sz="2755"/>
            </a:lvl1pPr>
            <a:lvl2pPr marL="787298" indent="0">
              <a:buNone/>
              <a:defRPr sz="2411"/>
            </a:lvl2pPr>
            <a:lvl3pPr marL="1574597" indent="0">
              <a:buNone/>
              <a:defRPr sz="2066"/>
            </a:lvl3pPr>
            <a:lvl4pPr marL="2361895" indent="0">
              <a:buNone/>
              <a:defRPr sz="1722"/>
            </a:lvl4pPr>
            <a:lvl5pPr marL="3149194" indent="0">
              <a:buNone/>
              <a:defRPr sz="1722"/>
            </a:lvl5pPr>
            <a:lvl6pPr marL="3936492" indent="0">
              <a:buNone/>
              <a:defRPr sz="1722"/>
            </a:lvl6pPr>
            <a:lvl7pPr marL="4723790" indent="0">
              <a:buNone/>
              <a:defRPr sz="1722"/>
            </a:lvl7pPr>
            <a:lvl8pPr marL="5511089" indent="0">
              <a:buNone/>
              <a:defRPr sz="1722"/>
            </a:lvl8pPr>
            <a:lvl9pPr marL="6298387" indent="0">
              <a:buNone/>
              <a:defRPr sz="1722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05F3-43B2-EB4A-8B85-EE0F7F6DF18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779FE-7182-F04E-8499-DBB3AFAB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17" y="1049761"/>
            <a:ext cx="5078628" cy="3674163"/>
          </a:xfrm>
        </p:spPr>
        <p:txBody>
          <a:bodyPr anchor="b"/>
          <a:lstStyle>
            <a:lvl1pPr>
              <a:defRPr sz="551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94276" y="2267195"/>
            <a:ext cx="7971622" cy="11190159"/>
          </a:xfrm>
        </p:spPr>
        <p:txBody>
          <a:bodyPr anchor="t"/>
          <a:lstStyle>
            <a:lvl1pPr marL="0" indent="0">
              <a:buNone/>
              <a:defRPr sz="5510"/>
            </a:lvl1pPr>
            <a:lvl2pPr marL="787298" indent="0">
              <a:buNone/>
              <a:defRPr sz="4822"/>
            </a:lvl2pPr>
            <a:lvl3pPr marL="1574597" indent="0">
              <a:buNone/>
              <a:defRPr sz="4133"/>
            </a:lvl3pPr>
            <a:lvl4pPr marL="2361895" indent="0">
              <a:buNone/>
              <a:defRPr sz="3444"/>
            </a:lvl4pPr>
            <a:lvl5pPr marL="3149194" indent="0">
              <a:buNone/>
              <a:defRPr sz="3444"/>
            </a:lvl5pPr>
            <a:lvl6pPr marL="3936492" indent="0">
              <a:buNone/>
              <a:defRPr sz="3444"/>
            </a:lvl6pPr>
            <a:lvl7pPr marL="4723790" indent="0">
              <a:buNone/>
              <a:defRPr sz="3444"/>
            </a:lvl7pPr>
            <a:lvl8pPr marL="5511089" indent="0">
              <a:buNone/>
              <a:defRPr sz="3444"/>
            </a:lvl8pPr>
            <a:lvl9pPr marL="6298387" indent="0">
              <a:buNone/>
              <a:defRPr sz="3444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617" y="4723924"/>
            <a:ext cx="5078628" cy="8751653"/>
          </a:xfrm>
        </p:spPr>
        <p:txBody>
          <a:bodyPr/>
          <a:lstStyle>
            <a:lvl1pPr marL="0" indent="0">
              <a:buNone/>
              <a:defRPr sz="2755"/>
            </a:lvl1pPr>
            <a:lvl2pPr marL="787298" indent="0">
              <a:buNone/>
              <a:defRPr sz="2411"/>
            </a:lvl2pPr>
            <a:lvl3pPr marL="1574597" indent="0">
              <a:buNone/>
              <a:defRPr sz="2066"/>
            </a:lvl3pPr>
            <a:lvl4pPr marL="2361895" indent="0">
              <a:buNone/>
              <a:defRPr sz="1722"/>
            </a:lvl4pPr>
            <a:lvl5pPr marL="3149194" indent="0">
              <a:buNone/>
              <a:defRPr sz="1722"/>
            </a:lvl5pPr>
            <a:lvl6pPr marL="3936492" indent="0">
              <a:buNone/>
              <a:defRPr sz="1722"/>
            </a:lvl6pPr>
            <a:lvl7pPr marL="4723790" indent="0">
              <a:buNone/>
              <a:defRPr sz="1722"/>
            </a:lvl7pPr>
            <a:lvl8pPr marL="5511089" indent="0">
              <a:buNone/>
              <a:defRPr sz="1722"/>
            </a:lvl8pPr>
            <a:lvl9pPr marL="6298387" indent="0">
              <a:buNone/>
              <a:defRPr sz="1722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05F3-43B2-EB4A-8B85-EE0F7F6DF18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779FE-7182-F04E-8499-DBB3AFAB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566" y="838354"/>
            <a:ext cx="13581281" cy="3043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566" y="4191754"/>
            <a:ext cx="13581281" cy="9990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2566" y="14594595"/>
            <a:ext cx="3542943" cy="838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305F3-43B2-EB4A-8B85-EE0F7F6DF18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6000" y="14594595"/>
            <a:ext cx="5314414" cy="838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0904" y="14594595"/>
            <a:ext cx="3542943" cy="838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779FE-7182-F04E-8499-DBB3AFAB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2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74597" rtl="1" eaLnBrk="1" latinLnBrk="0" hangingPunct="1">
        <a:lnSpc>
          <a:spcPct val="90000"/>
        </a:lnSpc>
        <a:spcBef>
          <a:spcPct val="0"/>
        </a:spcBef>
        <a:buNone/>
        <a:defRPr sz="75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649" indent="-393649" algn="r" defTabSz="1574597" rtl="1" eaLnBrk="1" latinLnBrk="0" hangingPunct="1">
        <a:lnSpc>
          <a:spcPct val="90000"/>
        </a:lnSpc>
        <a:spcBef>
          <a:spcPts val="1722"/>
        </a:spcBef>
        <a:buFont typeface="Arial" panose="020B0604020202020204" pitchFamily="34" charset="0"/>
        <a:buChar char="•"/>
        <a:defRPr sz="4822" kern="1200">
          <a:solidFill>
            <a:schemeClr val="tx1"/>
          </a:solidFill>
          <a:latin typeface="+mn-lt"/>
          <a:ea typeface="+mn-ea"/>
          <a:cs typeface="+mn-cs"/>
        </a:defRPr>
      </a:lvl1pPr>
      <a:lvl2pPr marL="1180948" indent="-393649" algn="r" defTabSz="1574597" rtl="1" eaLnBrk="1" latinLnBrk="0" hangingPunct="1">
        <a:lnSpc>
          <a:spcPct val="90000"/>
        </a:lnSpc>
        <a:spcBef>
          <a:spcPts val="861"/>
        </a:spcBef>
        <a:buFont typeface="Arial" panose="020B0604020202020204" pitchFamily="34" charset="0"/>
        <a:buChar char="•"/>
        <a:defRPr sz="4133" kern="1200">
          <a:solidFill>
            <a:schemeClr val="tx1"/>
          </a:solidFill>
          <a:latin typeface="+mn-lt"/>
          <a:ea typeface="+mn-ea"/>
          <a:cs typeface="+mn-cs"/>
        </a:defRPr>
      </a:lvl2pPr>
      <a:lvl3pPr marL="1968246" indent="-393649" algn="r" defTabSz="1574597" rtl="1" eaLnBrk="1" latinLnBrk="0" hangingPunct="1">
        <a:lnSpc>
          <a:spcPct val="90000"/>
        </a:lnSpc>
        <a:spcBef>
          <a:spcPts val="861"/>
        </a:spcBef>
        <a:buFont typeface="Arial" panose="020B0604020202020204" pitchFamily="34" charset="0"/>
        <a:buChar char="•"/>
        <a:defRPr sz="3444" kern="1200">
          <a:solidFill>
            <a:schemeClr val="tx1"/>
          </a:solidFill>
          <a:latin typeface="+mn-lt"/>
          <a:ea typeface="+mn-ea"/>
          <a:cs typeface="+mn-cs"/>
        </a:defRPr>
      </a:lvl3pPr>
      <a:lvl4pPr marL="2755544" indent="-393649" algn="r" defTabSz="1574597" rtl="1" eaLnBrk="1" latinLnBrk="0" hangingPunct="1">
        <a:lnSpc>
          <a:spcPct val="90000"/>
        </a:lnSpc>
        <a:spcBef>
          <a:spcPts val="861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542843" indent="-393649" algn="r" defTabSz="1574597" rtl="1" eaLnBrk="1" latinLnBrk="0" hangingPunct="1">
        <a:lnSpc>
          <a:spcPct val="90000"/>
        </a:lnSpc>
        <a:spcBef>
          <a:spcPts val="861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330141" indent="-393649" algn="r" defTabSz="1574597" rtl="1" eaLnBrk="1" latinLnBrk="0" hangingPunct="1">
        <a:lnSpc>
          <a:spcPct val="90000"/>
        </a:lnSpc>
        <a:spcBef>
          <a:spcPts val="861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5117440" indent="-393649" algn="r" defTabSz="1574597" rtl="1" eaLnBrk="1" latinLnBrk="0" hangingPunct="1">
        <a:lnSpc>
          <a:spcPct val="90000"/>
        </a:lnSpc>
        <a:spcBef>
          <a:spcPts val="861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904738" indent="-393649" algn="r" defTabSz="1574597" rtl="1" eaLnBrk="1" latinLnBrk="0" hangingPunct="1">
        <a:lnSpc>
          <a:spcPct val="90000"/>
        </a:lnSpc>
        <a:spcBef>
          <a:spcPts val="861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692036" indent="-393649" algn="r" defTabSz="1574597" rtl="1" eaLnBrk="1" latinLnBrk="0" hangingPunct="1">
        <a:lnSpc>
          <a:spcPct val="90000"/>
        </a:lnSpc>
        <a:spcBef>
          <a:spcPts val="861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574597" rtl="1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7298" algn="r" defTabSz="1574597" rtl="1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74597" algn="r" defTabSz="1574597" rtl="1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61895" algn="r" defTabSz="1574597" rtl="1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49194" algn="r" defTabSz="1574597" rtl="1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36492" algn="r" defTabSz="1574597" rtl="1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23790" algn="r" defTabSz="1574597" rtl="1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511089" algn="r" defTabSz="1574597" rtl="1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98387" algn="r" defTabSz="1574597" rtl="1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90B875B-3BED-264C-BBD1-4911DD0A741D}"/>
              </a:ext>
            </a:extLst>
          </p:cNvPr>
          <p:cNvSpPr/>
          <p:nvPr/>
        </p:nvSpPr>
        <p:spPr>
          <a:xfrm>
            <a:off x="1" y="15020941"/>
            <a:ext cx="15746413" cy="7045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>
              <a:solidFill>
                <a:srgbClr val="107D58"/>
              </a:solidFill>
            </a:endParaRPr>
          </a:p>
        </p:txBody>
      </p:sp>
      <p:pic>
        <p:nvPicPr>
          <p:cNvPr id="5" name="מציין מיקום של תמונה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8" b="19708"/>
          <a:stretch>
            <a:fillRect/>
          </a:stretch>
        </p:blipFill>
        <p:spPr/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BBA0785-2D04-6049-A7AB-BA14562A31E2}"/>
              </a:ext>
            </a:extLst>
          </p:cNvPr>
          <p:cNvSpPr/>
          <p:nvPr/>
        </p:nvSpPr>
        <p:spPr>
          <a:xfrm>
            <a:off x="1" y="4530936"/>
            <a:ext cx="5299786" cy="19493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0BB69BA-592E-2747-A13A-634D36B62055}"/>
              </a:ext>
            </a:extLst>
          </p:cNvPr>
          <p:cNvSpPr/>
          <p:nvPr/>
        </p:nvSpPr>
        <p:spPr>
          <a:xfrm>
            <a:off x="0" y="7124847"/>
            <a:ext cx="15746413" cy="1881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DB801938-5845-204E-852B-5B301F30F82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14392" y="9148345"/>
            <a:ext cx="14057690" cy="3367006"/>
          </a:xfrm>
        </p:spPr>
        <p:txBody>
          <a:bodyPr>
            <a:noAutofit/>
          </a:bodyPr>
          <a:lstStyle/>
          <a:p>
            <a:pPr algn="ctr"/>
            <a:r>
              <a:rPr lang="he-IL" sz="2800" b="1" u="sng" dirty="0" smtClean="0"/>
              <a:t>תושבי </a:t>
            </a:r>
            <a:r>
              <a:rPr lang="he-IL" sz="2800" b="1" u="sng" dirty="0" smtClean="0"/>
              <a:t>נהלל, פנימיית ויצו נהלל, </a:t>
            </a:r>
            <a:r>
              <a:rPr lang="he-IL" sz="2800" b="1" u="sng" dirty="0"/>
              <a:t>ביה"ס </a:t>
            </a:r>
            <a:r>
              <a:rPr lang="he-IL" sz="2800" b="1" u="sng" dirty="0" smtClean="0"/>
              <a:t>דמוקרטי</a:t>
            </a:r>
            <a:r>
              <a:rPr lang="en-US" sz="2800" b="1" u="sng" dirty="0" smtClean="0"/>
              <a:t/>
            </a:r>
            <a:br>
              <a:rPr lang="en-US" sz="2800" b="1" u="sng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he-IL" sz="2800" b="1" dirty="0" smtClean="0"/>
              <a:t>הרינו </a:t>
            </a:r>
            <a:r>
              <a:rPr lang="he-IL" sz="2800" b="1" dirty="0"/>
              <a:t>להודיעכם, כי </a:t>
            </a:r>
            <a:r>
              <a:rPr lang="he-IL" sz="2800" b="1" dirty="0" smtClean="0"/>
              <a:t>בימים הקרובים</a:t>
            </a:r>
            <a:r>
              <a:rPr lang="he-IL" sz="2800" b="1" dirty="0" smtClean="0"/>
              <a:t> יחלו </a:t>
            </a:r>
            <a:r>
              <a:rPr lang="he-IL" sz="2800" b="1" dirty="0"/>
              <a:t>עבודות </a:t>
            </a:r>
            <a:r>
              <a:rPr lang="he-IL" sz="2800" b="1" dirty="0" smtClean="0"/>
              <a:t>להקמת מעברי חצייה מוגבהים בכביש הכניסה לנהלל.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he-IL" sz="2800" b="1" u="sng" dirty="0" smtClean="0"/>
              <a:t>העבודות </a:t>
            </a:r>
            <a:r>
              <a:rPr lang="he-IL" sz="2800" b="1" u="sng" dirty="0"/>
              <a:t>כוללות</a:t>
            </a:r>
            <a:r>
              <a:rPr lang="he-IL" sz="2800" b="1" dirty="0"/>
              <a:t>: </a:t>
            </a:r>
            <a:r>
              <a:rPr lang="he-IL" sz="2800" b="1" dirty="0" smtClean="0"/>
              <a:t>ביצוע </a:t>
            </a:r>
            <a:r>
              <a:rPr lang="he-IL" sz="2800" b="1" smtClean="0"/>
              <a:t>מעברי חצייה, </a:t>
            </a:r>
            <a:r>
              <a:rPr lang="he-IL" sz="2800" b="1" dirty="0" smtClean="0"/>
              <a:t>פסי האטה, קרצוף וסלילה של קטע הכביש.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b="1" u="sng" dirty="0" smtClean="0"/>
              <a:t>משך </a:t>
            </a:r>
            <a:r>
              <a:rPr lang="he-IL" sz="2800" b="1" u="sng" dirty="0"/>
              <a:t>העבודה</a:t>
            </a:r>
            <a:r>
              <a:rPr lang="he-IL" sz="2800" b="1" dirty="0"/>
              <a:t>: </a:t>
            </a:r>
            <a:r>
              <a:rPr lang="he-IL" sz="2800" b="1" dirty="0" smtClean="0"/>
              <a:t>כשלושה שבועות.</a:t>
            </a:r>
            <a:r>
              <a:rPr lang="he-IL" sz="2800" b="1" u="sng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b="1" u="sng" dirty="0" smtClean="0"/>
              <a:t>הקבלן </a:t>
            </a:r>
            <a:r>
              <a:rPr lang="he-IL" sz="2800" b="1" u="sng" dirty="0"/>
              <a:t>המבצע</a:t>
            </a:r>
            <a:r>
              <a:rPr lang="he-IL" sz="2800" b="1" dirty="0"/>
              <a:t>: מ.פ. </a:t>
            </a:r>
            <a:r>
              <a:rPr lang="he-IL" sz="2800" b="1" dirty="0" err="1"/>
              <a:t>חופרי</a:t>
            </a:r>
            <a:r>
              <a:rPr lang="he-IL" sz="2800" b="1" dirty="0"/>
              <a:t> </a:t>
            </a:r>
            <a:r>
              <a:rPr lang="he-IL" sz="2800" b="1" dirty="0" smtClean="0"/>
              <a:t>נטופה.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b="1" u="sng" dirty="0" smtClean="0"/>
              <a:t>פיקוח</a:t>
            </a:r>
            <a:r>
              <a:rPr lang="he-IL" sz="2800" b="1" dirty="0"/>
              <a:t>: </a:t>
            </a:r>
            <a:r>
              <a:rPr lang="he-IL" sz="2800" b="1" dirty="0" smtClean="0"/>
              <a:t>מנדל ברק, </a:t>
            </a:r>
            <a:r>
              <a:rPr lang="he-IL" sz="2800" b="1" dirty="0"/>
              <a:t>מטעם אגף הנדסה מוא"ז עמק יזרעאל</a:t>
            </a:r>
            <a:r>
              <a:rPr lang="he-IL" sz="2800" b="1" dirty="0" smtClean="0"/>
              <a:t>.</a:t>
            </a:r>
            <a:endParaRPr lang="en-US" sz="2800" dirty="0"/>
          </a:p>
          <a:p>
            <a:pPr algn="ctr"/>
            <a:endParaRPr lang="he-IL" sz="2800" b="1" dirty="0" smtClean="0"/>
          </a:p>
          <a:p>
            <a:pPr algn="ctr"/>
            <a:r>
              <a:rPr lang="he-IL" sz="2800" b="1" dirty="0" smtClean="0"/>
              <a:t>אנו </a:t>
            </a:r>
            <a:r>
              <a:rPr lang="he-IL" sz="2800" b="1" dirty="0"/>
              <a:t>מתנצלים על חוסר הנוחות </a:t>
            </a:r>
            <a:r>
              <a:rPr lang="he-IL" sz="2800" b="1" dirty="0" smtClean="0"/>
              <a:t>הזמנית.</a:t>
            </a:r>
            <a:endParaRPr lang="en-US" sz="2800" dirty="0"/>
          </a:p>
          <a:p>
            <a:pPr algn="ctr"/>
            <a:r>
              <a:rPr lang="he-IL" sz="2800" b="1" dirty="0" smtClean="0"/>
              <a:t>אגף ההנדסה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C0E8C2C-6EC3-E244-8C2F-1E14D2E55B63}"/>
              </a:ext>
            </a:extLst>
          </p:cNvPr>
          <p:cNvSpPr/>
          <p:nvPr/>
        </p:nvSpPr>
        <p:spPr>
          <a:xfrm>
            <a:off x="914400" y="-4129"/>
            <a:ext cx="2423160" cy="3158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FB30FBD-FF08-534C-B8EA-01E5E82319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" y="4793960"/>
            <a:ext cx="5299788" cy="1020762"/>
          </a:xfrm>
        </p:spPr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16/03/20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9294870-A503-6C45-89F8-BF554317CD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‏כ' אדר </a:t>
            </a:r>
            <a:r>
              <a:rPr lang="he-IL" b="1" dirty="0" err="1" smtClean="0">
                <a:solidFill>
                  <a:schemeClr val="bg1"/>
                </a:solidFill>
              </a:rPr>
              <a:t>תש"ף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0027509-5035-EC46-B43A-8E537FC16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41" t="32299" r="32745" b="29886"/>
          <a:stretch/>
        </p:blipFill>
        <p:spPr>
          <a:xfrm>
            <a:off x="1200150" y="51043"/>
            <a:ext cx="1851660" cy="2857501"/>
          </a:xfrm>
          <a:prstGeom prst="rect">
            <a:avLst/>
          </a:prstGeom>
        </p:spPr>
      </p:pic>
      <p:sp>
        <p:nvSpPr>
          <p:cNvPr id="23" name="Text Placeholder 31">
            <a:extLst>
              <a:ext uri="{FF2B5EF4-FFF2-40B4-BE49-F238E27FC236}">
                <a16:creationId xmlns:a16="http://schemas.microsoft.com/office/drawing/2014/main" xmlns="" id="{77FF9E83-B299-3242-97E3-B3647A251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4392" y="7069464"/>
            <a:ext cx="14081125" cy="1020762"/>
          </a:xfrm>
        </p:spPr>
        <p:txBody>
          <a:bodyPr/>
          <a:lstStyle/>
          <a:p>
            <a:r>
              <a:rPr lang="he-IL" sz="7000" dirty="0" smtClean="0"/>
              <a:t>תחילת </a:t>
            </a:r>
            <a:r>
              <a:rPr lang="he-IL" sz="7000" dirty="0"/>
              <a:t>עבודות להקמת </a:t>
            </a:r>
            <a:r>
              <a:rPr lang="he-IL" sz="7000" dirty="0" smtClean="0"/>
              <a:t>מעברי חצייה מוגבהים בכביש הכניסה לנהלל</a:t>
            </a:r>
            <a:endParaRPr lang="en-US" sz="7000" dirty="0"/>
          </a:p>
          <a:p>
            <a:r>
              <a:rPr lang="he-IL" sz="2800" dirty="0" smtClean="0">
                <a:latin typeface="Open Sans Hebrew" pitchFamily="2" charset="-79"/>
                <a:ea typeface="+mn-ea"/>
                <a:cs typeface="Open Sans Hebrew" pitchFamily="2" charset="-79"/>
              </a:rPr>
              <a:t> </a:t>
            </a:r>
            <a:r>
              <a:rPr lang="he-IL" sz="2800" dirty="0" smtClean="0">
                <a:latin typeface="Open Sans Hebrew" pitchFamily="2" charset="-79"/>
                <a:ea typeface="+mn-ea"/>
                <a:cs typeface="Open Sans Hebrew" pitchFamily="2" charset="-79"/>
              </a:rPr>
              <a:t> </a:t>
            </a:r>
            <a:endParaRPr lang="en-US" sz="2800" dirty="0">
              <a:latin typeface="Open Sans Hebrew" pitchFamily="2" charset="-79"/>
              <a:ea typeface="+mn-ea"/>
              <a:cs typeface="Open Sans Hebrew" pitchFamily="2" charset="-79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xmlns="" id="{DB801938-5845-204E-852B-5B301F30F82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14392" y="15144069"/>
            <a:ext cx="14057690" cy="586059"/>
          </a:xfrm>
        </p:spPr>
        <p:txBody>
          <a:bodyPr>
            <a:noAutofit/>
          </a:bodyPr>
          <a:lstStyle/>
          <a:p>
            <a:pPr algn="ctr"/>
            <a:r>
              <a:rPr lang="he-IL" sz="2400" dirty="0" smtClean="0">
                <a:solidFill>
                  <a:schemeClr val="bg1"/>
                </a:solidFill>
              </a:rPr>
              <a:t>מועצה אזורית עמק יזרעאל | ת.ד. 90000 עפולה, 1812003 | טלפון: 04-6520111 | </a:t>
            </a:r>
            <a:r>
              <a:rPr lang="en-US" sz="2000" dirty="0" smtClean="0">
                <a:solidFill>
                  <a:schemeClr val="bg1"/>
                </a:solidFill>
              </a:rPr>
              <a:t>www.emekyizrael.org.il</a:t>
            </a:r>
            <a:endParaRPr lang="he-IL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1068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atza_Add-3" id="{2D34AA63-6C6C-6046-984D-553C7904B9B0}" vid="{3A7D2C0A-3A7E-6448-BF13-0C5A03ED35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Moatza_Add-3 (002)</Template>
  <TotalTime>54</TotalTime>
  <Words>42</Words>
  <Application>Microsoft Office PowerPoint</Application>
  <PresentationFormat>מותאם אישית</PresentationFormat>
  <Paragraphs>9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Heebo</vt:lpstr>
      <vt:lpstr>Open Sans ExtraBold</vt:lpstr>
      <vt:lpstr>Open Sans Hebrew</vt:lpstr>
      <vt:lpstr>Open Sans Hebrew Extra Bold</vt:lpstr>
      <vt:lpstr>Open Sans Hebrew Light</vt:lpstr>
      <vt:lpstr>Times New Roman</vt:lpstr>
      <vt:lpstr>ערכת נושא Office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שירה לוין</dc:creator>
  <cp:lastModifiedBy>Erez Shalev</cp:lastModifiedBy>
  <cp:revision>7</cp:revision>
  <cp:lastPrinted>2020-03-16T13:09:08Z</cp:lastPrinted>
  <dcterms:created xsi:type="dcterms:W3CDTF">2019-05-14T05:45:47Z</dcterms:created>
  <dcterms:modified xsi:type="dcterms:W3CDTF">2020-03-16T13:23:29Z</dcterms:modified>
</cp:coreProperties>
</file>