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0" r:id="rId2"/>
    <p:sldId id="261" r:id="rId3"/>
    <p:sldId id="262" r:id="rId4"/>
    <p:sldId id="299" r:id="rId5"/>
    <p:sldId id="263" r:id="rId6"/>
    <p:sldId id="301" r:id="rId7"/>
    <p:sldId id="268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84877"/>
    <a:srgbClr val="68448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266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0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974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64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394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00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043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35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25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90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620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0FF-78BC-4151-8984-EEDEFB12B025}" type="datetimeFigureOut">
              <a:rPr lang="he-IL" smtClean="0"/>
              <a:t>כ"ד/חשון/תשפ"ה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DD5D-9ABA-4AE3-89E2-3EE1556EE2E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996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8DE89-9AC6-8D37-9CB8-75544940C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6E13DD9-635C-848D-053D-0CF177230F4C}"/>
              </a:ext>
            </a:extLst>
          </p:cNvPr>
          <p:cNvSpPr txBox="1"/>
          <p:nvPr/>
        </p:nvSpPr>
        <p:spPr>
          <a:xfrm>
            <a:off x="1" y="1168400"/>
            <a:ext cx="12191999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he-IL" sz="4400" u="sng" dirty="0">
              <a:solidFill>
                <a:srgbClr val="002060"/>
              </a:solidFill>
              <a:latin typeface="+mj-lt"/>
              <a:cs typeface="+mj-cs"/>
            </a:endParaRP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+mj-lt"/>
                <a:cs typeface="+mj-cs"/>
              </a:rPr>
              <a:t>מטרת הפרויקט היא לשפר את רמת החיים והבטיחות של כולנו. </a:t>
            </a: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+mj-lt"/>
                <a:cs typeface="+mj-cs"/>
              </a:rPr>
              <a:t>תוך שמירה על איזון תקציבי, צביון הישוב ואחדות הקהילה.</a:t>
            </a:r>
          </a:p>
          <a:p>
            <a:pPr algn="ctr"/>
            <a:endParaRPr lang="he-IL" sz="4000" dirty="0">
              <a:solidFill>
                <a:srgbClr val="002060"/>
              </a:solidFill>
              <a:latin typeface="+mj-lt"/>
              <a:cs typeface="+mj-cs"/>
            </a:endParaRP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+mj-lt"/>
                <a:cs typeface="+mj-cs"/>
              </a:rPr>
              <a:t>הציבור מוזמן להעיר ולהאיר על התוכנית.</a:t>
            </a:r>
          </a:p>
          <a:p>
            <a:pPr algn="ctr"/>
            <a:endParaRPr lang="he-IL" sz="4000" dirty="0">
              <a:solidFill>
                <a:srgbClr val="002060"/>
              </a:solidFill>
              <a:latin typeface="+mj-lt"/>
              <a:cs typeface="+mj-cs"/>
            </a:endParaRPr>
          </a:p>
          <a:p>
            <a:pPr algn="ctr"/>
            <a:r>
              <a:rPr lang="he-IL" sz="4000" dirty="0">
                <a:solidFill>
                  <a:srgbClr val="002060"/>
                </a:solidFill>
                <a:latin typeface="+mj-lt"/>
                <a:cs typeface="+mj-cs"/>
              </a:rPr>
              <a:t>כל פרטי התוכנית והחוק יוצגו באירוע "שיתוף ציבור".</a:t>
            </a:r>
          </a:p>
          <a:p>
            <a:pPr algn="ctr"/>
            <a:endParaRPr lang="he-IL" sz="6600" dirty="0">
              <a:solidFill>
                <a:srgbClr val="002060"/>
              </a:solidFill>
              <a:latin typeface="+mj-lt"/>
              <a:cs typeface="+mj-cs"/>
            </a:endParaRPr>
          </a:p>
          <a:p>
            <a:pPr marL="342900" indent="-342900" algn="ctr">
              <a:buAutoNum type="arabicPeriod"/>
            </a:pPr>
            <a:endParaRPr lang="he-IL" sz="28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BA087-E47F-353E-5B3B-1CE70AE4D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848"/>
            <a:ext cx="12191999" cy="76238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he-IL" sz="4400" dirty="0">
                <a:solidFill>
                  <a:srgbClr val="002060"/>
                </a:solidFill>
              </a:rPr>
              <a:t>נהלל חידוש ושיפור כבישים, מדרכות וחניות בעיגול הוותיק.</a:t>
            </a:r>
          </a:p>
        </p:txBody>
      </p:sp>
    </p:spTree>
    <p:extLst>
      <p:ext uri="{BB962C8B-B14F-4D97-AF65-F5344CB8AC3E}">
        <p14:creationId xmlns:p14="http://schemas.microsoft.com/office/powerpoint/2010/main" val="263128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8848"/>
            <a:ext cx="12192000" cy="45758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he-IL" sz="3200" dirty="0">
                <a:solidFill>
                  <a:srgbClr val="002060"/>
                </a:solidFill>
              </a:rPr>
              <a:t>נהלל חידוש ושיפור כבישים, מדרכות וחניות בעיגול הוותיק.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4A154-F2AE-458B-58F4-74AB6BCE7E9C}"/>
              </a:ext>
            </a:extLst>
          </p:cNvPr>
          <p:cNvSpPr txBox="1"/>
          <p:nvPr/>
        </p:nvSpPr>
        <p:spPr>
          <a:xfrm>
            <a:off x="7179733" y="688439"/>
            <a:ext cx="5012268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u="sng" dirty="0">
                <a:solidFill>
                  <a:srgbClr val="002060"/>
                </a:solidFill>
                <a:latin typeface="+mj-lt"/>
                <a:cs typeface="+mj-cs"/>
              </a:rPr>
              <a:t>"אבני היסוד" לפרויקט</a:t>
            </a:r>
          </a:p>
          <a:p>
            <a:pPr algn="ctr"/>
            <a:endParaRPr lang="he-IL" sz="2800" u="sng" dirty="0">
              <a:solidFill>
                <a:srgbClr val="002060"/>
              </a:solidFill>
              <a:latin typeface="+mj-lt"/>
              <a:cs typeface="+mj-cs"/>
            </a:endParaRPr>
          </a:p>
          <a:p>
            <a:pPr algn="ctr"/>
            <a:r>
              <a:rPr lang="he-IL" sz="2800" dirty="0">
                <a:solidFill>
                  <a:srgbClr val="002060"/>
                </a:solidFill>
                <a:latin typeface="+mj-lt"/>
                <a:cs typeface="+mj-cs"/>
              </a:rPr>
              <a:t>1. כולם משלמים כחוק, </a:t>
            </a:r>
            <a:r>
              <a:rPr lang="he-IL" sz="2800" b="1" dirty="0">
                <a:solidFill>
                  <a:srgbClr val="002060"/>
                </a:solidFill>
                <a:latin typeface="+mj-lt"/>
                <a:cs typeface="+mj-cs"/>
              </a:rPr>
              <a:t>כולם נהנים   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+mj-cs"/>
              </a:rPr>
              <a:t>  </a:t>
            </a:r>
            <a:r>
              <a:rPr lang="he-IL" sz="2800" b="1" dirty="0">
                <a:solidFill>
                  <a:srgbClr val="002060"/>
                </a:solidFill>
                <a:latin typeface="+mj-lt"/>
                <a:cs typeface="+mj-cs"/>
              </a:rPr>
              <a:t>                  כקהילה אחת גדולה ומאוחדת.</a:t>
            </a:r>
          </a:p>
          <a:p>
            <a:endParaRPr lang="he-IL" sz="2800" dirty="0">
              <a:solidFill>
                <a:srgbClr val="002060"/>
              </a:solidFill>
              <a:latin typeface="+mj-lt"/>
              <a:cs typeface="+mj-cs"/>
            </a:endParaRPr>
          </a:p>
          <a:p>
            <a:r>
              <a:rPr lang="he-IL" sz="2800" dirty="0">
                <a:solidFill>
                  <a:srgbClr val="002060"/>
                </a:solidFill>
                <a:latin typeface="+mj-lt"/>
                <a:cs typeface="+mj-cs"/>
              </a:rPr>
              <a:t>2. פרויקט תשתיות לשנים רבות. </a:t>
            </a:r>
          </a:p>
          <a:p>
            <a:endParaRPr lang="he-IL" sz="2800" u="sng" dirty="0">
              <a:solidFill>
                <a:srgbClr val="002060"/>
              </a:solidFill>
              <a:latin typeface="+mj-lt"/>
              <a:cs typeface="+mj-cs"/>
            </a:endParaRPr>
          </a:p>
          <a:p>
            <a:r>
              <a:rPr lang="he-IL" sz="2800" dirty="0">
                <a:solidFill>
                  <a:srgbClr val="002060"/>
                </a:solidFill>
                <a:latin typeface="+mj-lt"/>
                <a:cs typeface="+mj-cs"/>
              </a:rPr>
              <a:t> 3. עושים את המיטב במסגרת התקציב.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9DCCA-2E27-70A3-5F99-2B1851E44A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3" t="-1" r="2449" b="14055"/>
          <a:stretch/>
        </p:blipFill>
        <p:spPr>
          <a:xfrm>
            <a:off x="0" y="448733"/>
            <a:ext cx="6654800" cy="3087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11E88-1175-4BD9-AF01-F263B350A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1"/>
            <a:ext cx="6654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8848"/>
            <a:ext cx="12192000" cy="45758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Autofit/>
          </a:bodyPr>
          <a:lstStyle/>
          <a:p>
            <a:r>
              <a:rPr lang="he-IL" sz="3200" dirty="0">
                <a:solidFill>
                  <a:srgbClr val="002060"/>
                </a:solidFill>
              </a:rPr>
              <a:t>תכולת הפרויקט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4A154-F2AE-458B-58F4-74AB6BCE7E9C}"/>
              </a:ext>
            </a:extLst>
          </p:cNvPr>
          <p:cNvSpPr txBox="1"/>
          <p:nvPr/>
        </p:nvSpPr>
        <p:spPr>
          <a:xfrm>
            <a:off x="7154333" y="506159"/>
            <a:ext cx="5037667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FF0000"/>
                </a:solidFill>
                <a:cs typeface="+mj-cs"/>
              </a:rPr>
              <a:t>1. כביש העיגול 1650 מטר</a:t>
            </a:r>
          </a:p>
          <a:p>
            <a:r>
              <a:rPr lang="he-IL" dirty="0">
                <a:solidFill>
                  <a:srgbClr val="7030A0"/>
                </a:solidFill>
                <a:cs typeface="+mj-cs"/>
              </a:rPr>
              <a:t>2. כבישי רוחב 650 מטר</a:t>
            </a: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3. סמטאות (לא כולל סמינר) 850 מטר (260 לא סלול)</a:t>
            </a:r>
          </a:p>
          <a:p>
            <a:r>
              <a:rPr lang="he-IL" dirty="0">
                <a:solidFill>
                  <a:srgbClr val="00B0F0"/>
                </a:solidFill>
                <a:cs typeface="+mj-cs"/>
              </a:rPr>
              <a:t>4. כביש הכניסה 1360 מטר 300 באחריות המושב</a:t>
            </a:r>
          </a:p>
          <a:p>
            <a:r>
              <a:rPr lang="he-IL" sz="2400" dirty="0">
                <a:cs typeface="+mj-cs"/>
              </a:rPr>
              <a:t>סה"כ בפרויקט כ-3500 מטר אורך.</a:t>
            </a:r>
          </a:p>
          <a:p>
            <a:endParaRPr lang="he-IL" sz="1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F10B2-BF35-4010-27C1-A62DAB6DA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881" y="2467684"/>
            <a:ext cx="5000120" cy="44427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92F8B5-B373-4E6E-510E-6B347CF37039}"/>
              </a:ext>
            </a:extLst>
          </p:cNvPr>
          <p:cNvSpPr txBox="1"/>
          <p:nvPr/>
        </p:nvSpPr>
        <p:spPr>
          <a:xfrm>
            <a:off x="931333" y="445531"/>
            <a:ext cx="736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1</a:t>
            </a:r>
            <a:endParaRPr lang="LID4096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44ABB9-52F2-8B0D-BD63-E0392B1C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1514"/>
            <a:ext cx="7154333" cy="641801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0482ED6-D127-BA80-0E51-BFBBB802684F}"/>
              </a:ext>
            </a:extLst>
          </p:cNvPr>
          <p:cNvSpPr/>
          <p:nvPr/>
        </p:nvSpPr>
        <p:spPr>
          <a:xfrm>
            <a:off x="150521" y="531319"/>
            <a:ext cx="6890838" cy="6203874"/>
          </a:xfrm>
          <a:custGeom>
            <a:avLst/>
            <a:gdLst>
              <a:gd name="connsiteX0" fmla="*/ 0 w 4817533"/>
              <a:gd name="connsiteY0" fmla="*/ 2751667 h 5503333"/>
              <a:gd name="connsiteX1" fmla="*/ 2408767 w 4817533"/>
              <a:gd name="connsiteY1" fmla="*/ 0 h 5503333"/>
              <a:gd name="connsiteX2" fmla="*/ 4817534 w 4817533"/>
              <a:gd name="connsiteY2" fmla="*/ 2751667 h 5503333"/>
              <a:gd name="connsiteX3" fmla="*/ 2408767 w 4817533"/>
              <a:gd name="connsiteY3" fmla="*/ 5503334 h 5503333"/>
              <a:gd name="connsiteX4" fmla="*/ 0 w 4817533"/>
              <a:gd name="connsiteY4" fmla="*/ 2751667 h 5503333"/>
              <a:gd name="connsiteX0" fmla="*/ 0 w 6663267"/>
              <a:gd name="connsiteY0" fmla="*/ 2734738 h 5503342"/>
              <a:gd name="connsiteX1" fmla="*/ 4254500 w 6663267"/>
              <a:gd name="connsiteY1" fmla="*/ 4 h 5503342"/>
              <a:gd name="connsiteX2" fmla="*/ 6663267 w 6663267"/>
              <a:gd name="connsiteY2" fmla="*/ 2751671 h 5503342"/>
              <a:gd name="connsiteX3" fmla="*/ 4254500 w 6663267"/>
              <a:gd name="connsiteY3" fmla="*/ 5503338 h 5503342"/>
              <a:gd name="connsiteX4" fmla="*/ 0 w 6663267"/>
              <a:gd name="connsiteY4" fmla="*/ 2734738 h 5503342"/>
              <a:gd name="connsiteX0" fmla="*/ 167930 w 6831197"/>
              <a:gd name="connsiteY0" fmla="*/ 2734738 h 5720892"/>
              <a:gd name="connsiteX1" fmla="*/ 4422430 w 6831197"/>
              <a:gd name="connsiteY1" fmla="*/ 4 h 5720892"/>
              <a:gd name="connsiteX2" fmla="*/ 6831197 w 6831197"/>
              <a:gd name="connsiteY2" fmla="*/ 2751671 h 5720892"/>
              <a:gd name="connsiteX3" fmla="*/ 4422430 w 6831197"/>
              <a:gd name="connsiteY3" fmla="*/ 5503338 h 5720892"/>
              <a:gd name="connsiteX4" fmla="*/ 1200863 w 6831197"/>
              <a:gd name="connsiteY4" fmla="*/ 5231936 h 5720892"/>
              <a:gd name="connsiteX5" fmla="*/ 167930 w 6831197"/>
              <a:gd name="connsiteY5" fmla="*/ 2734738 h 5720892"/>
              <a:gd name="connsiteX0" fmla="*/ 167930 w 6941264"/>
              <a:gd name="connsiteY0" fmla="*/ 2742186 h 5770101"/>
              <a:gd name="connsiteX1" fmla="*/ 4422430 w 6941264"/>
              <a:gd name="connsiteY1" fmla="*/ 7452 h 5770101"/>
              <a:gd name="connsiteX2" fmla="*/ 6941264 w 6941264"/>
              <a:gd name="connsiteY2" fmla="*/ 2191852 h 5770101"/>
              <a:gd name="connsiteX3" fmla="*/ 4422430 w 6941264"/>
              <a:gd name="connsiteY3" fmla="*/ 5510786 h 5770101"/>
              <a:gd name="connsiteX4" fmla="*/ 1200863 w 6941264"/>
              <a:gd name="connsiteY4" fmla="*/ 5239384 h 5770101"/>
              <a:gd name="connsiteX5" fmla="*/ 167930 w 6941264"/>
              <a:gd name="connsiteY5" fmla="*/ 2742186 h 5770101"/>
              <a:gd name="connsiteX0" fmla="*/ 342 w 6773676"/>
              <a:gd name="connsiteY0" fmla="*/ 2756762 h 5784677"/>
              <a:gd name="connsiteX1" fmla="*/ 965544 w 6773676"/>
              <a:gd name="connsiteY1" fmla="*/ 1177767 h 5784677"/>
              <a:gd name="connsiteX2" fmla="*/ 4254842 w 6773676"/>
              <a:gd name="connsiteY2" fmla="*/ 22028 h 5784677"/>
              <a:gd name="connsiteX3" fmla="*/ 6773676 w 6773676"/>
              <a:gd name="connsiteY3" fmla="*/ 2206428 h 5784677"/>
              <a:gd name="connsiteX4" fmla="*/ 4254842 w 6773676"/>
              <a:gd name="connsiteY4" fmla="*/ 5525362 h 5784677"/>
              <a:gd name="connsiteX5" fmla="*/ 1033275 w 6773676"/>
              <a:gd name="connsiteY5" fmla="*/ 5253960 h 5784677"/>
              <a:gd name="connsiteX6" fmla="*/ 342 w 6773676"/>
              <a:gd name="connsiteY6" fmla="*/ 2756762 h 5784677"/>
              <a:gd name="connsiteX0" fmla="*/ 342 w 6773676"/>
              <a:gd name="connsiteY0" fmla="*/ 2892775 h 5920690"/>
              <a:gd name="connsiteX1" fmla="*/ 965544 w 6773676"/>
              <a:gd name="connsiteY1" fmla="*/ 1313780 h 5920690"/>
              <a:gd name="connsiteX2" fmla="*/ 1786810 w 6773676"/>
              <a:gd name="connsiteY2" fmla="*/ 297780 h 5920690"/>
              <a:gd name="connsiteX3" fmla="*/ 4254842 w 6773676"/>
              <a:gd name="connsiteY3" fmla="*/ 158041 h 5920690"/>
              <a:gd name="connsiteX4" fmla="*/ 6773676 w 6773676"/>
              <a:gd name="connsiteY4" fmla="*/ 2342441 h 5920690"/>
              <a:gd name="connsiteX5" fmla="*/ 4254842 w 6773676"/>
              <a:gd name="connsiteY5" fmla="*/ 5661375 h 5920690"/>
              <a:gd name="connsiteX6" fmla="*/ 1033275 w 6773676"/>
              <a:gd name="connsiteY6" fmla="*/ 5389973 h 5920690"/>
              <a:gd name="connsiteX7" fmla="*/ 342 w 6773676"/>
              <a:gd name="connsiteY7" fmla="*/ 2892775 h 5920690"/>
              <a:gd name="connsiteX0" fmla="*/ 1855 w 6775189"/>
              <a:gd name="connsiteY0" fmla="*/ 2892775 h 5920690"/>
              <a:gd name="connsiteX1" fmla="*/ 890857 w 6775189"/>
              <a:gd name="connsiteY1" fmla="*/ 1119047 h 5920690"/>
              <a:gd name="connsiteX2" fmla="*/ 1788323 w 6775189"/>
              <a:gd name="connsiteY2" fmla="*/ 297780 h 5920690"/>
              <a:gd name="connsiteX3" fmla="*/ 4256355 w 6775189"/>
              <a:gd name="connsiteY3" fmla="*/ 158041 h 5920690"/>
              <a:gd name="connsiteX4" fmla="*/ 6775189 w 6775189"/>
              <a:gd name="connsiteY4" fmla="*/ 2342441 h 5920690"/>
              <a:gd name="connsiteX5" fmla="*/ 4256355 w 6775189"/>
              <a:gd name="connsiteY5" fmla="*/ 5661375 h 5920690"/>
              <a:gd name="connsiteX6" fmla="*/ 1034788 w 6775189"/>
              <a:gd name="connsiteY6" fmla="*/ 5389973 h 5920690"/>
              <a:gd name="connsiteX7" fmla="*/ 1855 w 6775189"/>
              <a:gd name="connsiteY7" fmla="*/ 2892775 h 5920690"/>
              <a:gd name="connsiteX0" fmla="*/ 1380 w 6774714"/>
              <a:gd name="connsiteY0" fmla="*/ 2892775 h 5920690"/>
              <a:gd name="connsiteX1" fmla="*/ 890382 w 6774714"/>
              <a:gd name="connsiteY1" fmla="*/ 1119047 h 5920690"/>
              <a:gd name="connsiteX2" fmla="*/ 1787848 w 6774714"/>
              <a:gd name="connsiteY2" fmla="*/ 297780 h 5920690"/>
              <a:gd name="connsiteX3" fmla="*/ 4255880 w 6774714"/>
              <a:gd name="connsiteY3" fmla="*/ 158041 h 5920690"/>
              <a:gd name="connsiteX4" fmla="*/ 6774714 w 6774714"/>
              <a:gd name="connsiteY4" fmla="*/ 2342441 h 5920690"/>
              <a:gd name="connsiteX5" fmla="*/ 4255880 w 6774714"/>
              <a:gd name="connsiteY5" fmla="*/ 5661375 h 5920690"/>
              <a:gd name="connsiteX6" fmla="*/ 1034313 w 6774714"/>
              <a:gd name="connsiteY6" fmla="*/ 5389973 h 5920690"/>
              <a:gd name="connsiteX7" fmla="*/ 1380 w 6774714"/>
              <a:gd name="connsiteY7" fmla="*/ 2892775 h 5920690"/>
              <a:gd name="connsiteX0" fmla="*/ 2528 w 6775862"/>
              <a:gd name="connsiteY0" fmla="*/ 2892775 h 5920690"/>
              <a:gd name="connsiteX1" fmla="*/ 849196 w 6775862"/>
              <a:gd name="connsiteY1" fmla="*/ 1068247 h 5920690"/>
              <a:gd name="connsiteX2" fmla="*/ 1788996 w 6775862"/>
              <a:gd name="connsiteY2" fmla="*/ 297780 h 5920690"/>
              <a:gd name="connsiteX3" fmla="*/ 4257028 w 6775862"/>
              <a:gd name="connsiteY3" fmla="*/ 158041 h 5920690"/>
              <a:gd name="connsiteX4" fmla="*/ 6775862 w 6775862"/>
              <a:gd name="connsiteY4" fmla="*/ 2342441 h 5920690"/>
              <a:gd name="connsiteX5" fmla="*/ 4257028 w 6775862"/>
              <a:gd name="connsiteY5" fmla="*/ 5661375 h 5920690"/>
              <a:gd name="connsiteX6" fmla="*/ 1035461 w 6775862"/>
              <a:gd name="connsiteY6" fmla="*/ 5389973 h 5920690"/>
              <a:gd name="connsiteX7" fmla="*/ 2528 w 6775862"/>
              <a:gd name="connsiteY7" fmla="*/ 2892775 h 5920690"/>
              <a:gd name="connsiteX0" fmla="*/ 2528 w 6775862"/>
              <a:gd name="connsiteY0" fmla="*/ 3100582 h 6128497"/>
              <a:gd name="connsiteX1" fmla="*/ 849196 w 6775862"/>
              <a:gd name="connsiteY1" fmla="*/ 1276054 h 6128497"/>
              <a:gd name="connsiteX2" fmla="*/ 1788996 w 6775862"/>
              <a:gd name="connsiteY2" fmla="*/ 505587 h 6128497"/>
              <a:gd name="connsiteX3" fmla="*/ 2974330 w 6775862"/>
              <a:gd name="connsiteY3" fmla="*/ 14521 h 6128497"/>
              <a:gd name="connsiteX4" fmla="*/ 4257028 w 6775862"/>
              <a:gd name="connsiteY4" fmla="*/ 365848 h 6128497"/>
              <a:gd name="connsiteX5" fmla="*/ 6775862 w 6775862"/>
              <a:gd name="connsiteY5" fmla="*/ 2550248 h 6128497"/>
              <a:gd name="connsiteX6" fmla="*/ 4257028 w 6775862"/>
              <a:gd name="connsiteY6" fmla="*/ 5869182 h 6128497"/>
              <a:gd name="connsiteX7" fmla="*/ 1035461 w 6775862"/>
              <a:gd name="connsiteY7" fmla="*/ 5597780 h 6128497"/>
              <a:gd name="connsiteX8" fmla="*/ 2528 w 6775862"/>
              <a:gd name="connsiteY8" fmla="*/ 3100582 h 6128497"/>
              <a:gd name="connsiteX0" fmla="*/ 2528 w 6775862"/>
              <a:gd name="connsiteY0" fmla="*/ 3120993 h 6148908"/>
              <a:gd name="connsiteX1" fmla="*/ 849196 w 6775862"/>
              <a:gd name="connsiteY1" fmla="*/ 1296465 h 6148908"/>
              <a:gd name="connsiteX2" fmla="*/ 1788996 w 6775862"/>
              <a:gd name="connsiteY2" fmla="*/ 525998 h 6148908"/>
              <a:gd name="connsiteX3" fmla="*/ 2974330 w 6775862"/>
              <a:gd name="connsiteY3" fmla="*/ 34932 h 6148908"/>
              <a:gd name="connsiteX4" fmla="*/ 4832761 w 6775862"/>
              <a:gd name="connsiteY4" fmla="*/ 310059 h 6148908"/>
              <a:gd name="connsiteX5" fmla="*/ 6775862 w 6775862"/>
              <a:gd name="connsiteY5" fmla="*/ 2570659 h 6148908"/>
              <a:gd name="connsiteX6" fmla="*/ 4257028 w 6775862"/>
              <a:gd name="connsiteY6" fmla="*/ 5889593 h 6148908"/>
              <a:gd name="connsiteX7" fmla="*/ 1035461 w 6775862"/>
              <a:gd name="connsiteY7" fmla="*/ 5618191 h 6148908"/>
              <a:gd name="connsiteX8" fmla="*/ 2528 w 6775862"/>
              <a:gd name="connsiteY8" fmla="*/ 3120993 h 6148908"/>
              <a:gd name="connsiteX0" fmla="*/ 2528 w 6794824"/>
              <a:gd name="connsiteY0" fmla="*/ 3087706 h 6115621"/>
              <a:gd name="connsiteX1" fmla="*/ 849196 w 6794824"/>
              <a:gd name="connsiteY1" fmla="*/ 1263178 h 6115621"/>
              <a:gd name="connsiteX2" fmla="*/ 1788996 w 6794824"/>
              <a:gd name="connsiteY2" fmla="*/ 492711 h 6115621"/>
              <a:gd name="connsiteX3" fmla="*/ 2974330 w 6794824"/>
              <a:gd name="connsiteY3" fmla="*/ 1645 h 6115621"/>
              <a:gd name="connsiteX4" fmla="*/ 4832761 w 6794824"/>
              <a:gd name="connsiteY4" fmla="*/ 276772 h 6115621"/>
              <a:gd name="connsiteX5" fmla="*/ 5480463 w 6794824"/>
              <a:gd name="connsiteY5" fmla="*/ 408046 h 6115621"/>
              <a:gd name="connsiteX6" fmla="*/ 6775862 w 6794824"/>
              <a:gd name="connsiteY6" fmla="*/ 2537372 h 6115621"/>
              <a:gd name="connsiteX7" fmla="*/ 4257028 w 6794824"/>
              <a:gd name="connsiteY7" fmla="*/ 5856306 h 6115621"/>
              <a:gd name="connsiteX8" fmla="*/ 1035461 w 6794824"/>
              <a:gd name="connsiteY8" fmla="*/ 5584904 h 6115621"/>
              <a:gd name="connsiteX9" fmla="*/ 2528 w 6794824"/>
              <a:gd name="connsiteY9" fmla="*/ 3087706 h 6115621"/>
              <a:gd name="connsiteX0" fmla="*/ 2528 w 6866099"/>
              <a:gd name="connsiteY0" fmla="*/ 3087706 h 6115621"/>
              <a:gd name="connsiteX1" fmla="*/ 849196 w 6866099"/>
              <a:gd name="connsiteY1" fmla="*/ 1263178 h 6115621"/>
              <a:gd name="connsiteX2" fmla="*/ 1788996 w 6866099"/>
              <a:gd name="connsiteY2" fmla="*/ 492711 h 6115621"/>
              <a:gd name="connsiteX3" fmla="*/ 2974330 w 6866099"/>
              <a:gd name="connsiteY3" fmla="*/ 1645 h 6115621"/>
              <a:gd name="connsiteX4" fmla="*/ 4832761 w 6866099"/>
              <a:gd name="connsiteY4" fmla="*/ 276772 h 6115621"/>
              <a:gd name="connsiteX5" fmla="*/ 5480463 w 6866099"/>
              <a:gd name="connsiteY5" fmla="*/ 408046 h 6115621"/>
              <a:gd name="connsiteX6" fmla="*/ 6284796 w 6866099"/>
              <a:gd name="connsiteY6" fmla="*/ 1026112 h 6115621"/>
              <a:gd name="connsiteX7" fmla="*/ 6775862 w 6866099"/>
              <a:gd name="connsiteY7" fmla="*/ 2537372 h 6115621"/>
              <a:gd name="connsiteX8" fmla="*/ 4257028 w 6866099"/>
              <a:gd name="connsiteY8" fmla="*/ 5856306 h 6115621"/>
              <a:gd name="connsiteX9" fmla="*/ 1035461 w 6866099"/>
              <a:gd name="connsiteY9" fmla="*/ 5584904 h 6115621"/>
              <a:gd name="connsiteX10" fmla="*/ 2528 w 6866099"/>
              <a:gd name="connsiteY10" fmla="*/ 3087706 h 6115621"/>
              <a:gd name="connsiteX0" fmla="*/ 2528 w 6780651"/>
              <a:gd name="connsiteY0" fmla="*/ 3087706 h 5994772"/>
              <a:gd name="connsiteX1" fmla="*/ 849196 w 6780651"/>
              <a:gd name="connsiteY1" fmla="*/ 1263178 h 5994772"/>
              <a:gd name="connsiteX2" fmla="*/ 1788996 w 6780651"/>
              <a:gd name="connsiteY2" fmla="*/ 492711 h 5994772"/>
              <a:gd name="connsiteX3" fmla="*/ 2974330 w 6780651"/>
              <a:gd name="connsiteY3" fmla="*/ 1645 h 5994772"/>
              <a:gd name="connsiteX4" fmla="*/ 4832761 w 6780651"/>
              <a:gd name="connsiteY4" fmla="*/ 276772 h 5994772"/>
              <a:gd name="connsiteX5" fmla="*/ 5480463 w 6780651"/>
              <a:gd name="connsiteY5" fmla="*/ 408046 h 5994772"/>
              <a:gd name="connsiteX6" fmla="*/ 6284796 w 6780651"/>
              <a:gd name="connsiteY6" fmla="*/ 1026112 h 5994772"/>
              <a:gd name="connsiteX7" fmla="*/ 6775862 w 6780651"/>
              <a:gd name="connsiteY7" fmla="*/ 2537372 h 5994772"/>
              <a:gd name="connsiteX8" fmla="*/ 6174730 w 6780651"/>
              <a:gd name="connsiteY8" fmla="*/ 4184179 h 5994772"/>
              <a:gd name="connsiteX9" fmla="*/ 4257028 w 6780651"/>
              <a:gd name="connsiteY9" fmla="*/ 5856306 h 5994772"/>
              <a:gd name="connsiteX10" fmla="*/ 1035461 w 6780651"/>
              <a:gd name="connsiteY10" fmla="*/ 5584904 h 5994772"/>
              <a:gd name="connsiteX11" fmla="*/ 2528 w 6780651"/>
              <a:gd name="connsiteY11" fmla="*/ 3087706 h 5994772"/>
              <a:gd name="connsiteX0" fmla="*/ 2528 w 6780651"/>
              <a:gd name="connsiteY0" fmla="*/ 3094205 h 6001271"/>
              <a:gd name="connsiteX1" fmla="*/ 849196 w 6780651"/>
              <a:gd name="connsiteY1" fmla="*/ 1269677 h 6001271"/>
              <a:gd name="connsiteX2" fmla="*/ 1788996 w 6780651"/>
              <a:gd name="connsiteY2" fmla="*/ 499210 h 6001271"/>
              <a:gd name="connsiteX3" fmla="*/ 2974330 w 6780651"/>
              <a:gd name="connsiteY3" fmla="*/ 8144 h 6001271"/>
              <a:gd name="connsiteX4" fmla="*/ 4858161 w 6780651"/>
              <a:gd name="connsiteY4" fmla="*/ 80071 h 6001271"/>
              <a:gd name="connsiteX5" fmla="*/ 5480463 w 6780651"/>
              <a:gd name="connsiteY5" fmla="*/ 414545 h 6001271"/>
              <a:gd name="connsiteX6" fmla="*/ 6284796 w 6780651"/>
              <a:gd name="connsiteY6" fmla="*/ 1032611 h 6001271"/>
              <a:gd name="connsiteX7" fmla="*/ 6775862 w 6780651"/>
              <a:gd name="connsiteY7" fmla="*/ 2543871 h 6001271"/>
              <a:gd name="connsiteX8" fmla="*/ 6174730 w 6780651"/>
              <a:gd name="connsiteY8" fmla="*/ 4190678 h 6001271"/>
              <a:gd name="connsiteX9" fmla="*/ 4257028 w 6780651"/>
              <a:gd name="connsiteY9" fmla="*/ 5862805 h 6001271"/>
              <a:gd name="connsiteX10" fmla="*/ 1035461 w 6780651"/>
              <a:gd name="connsiteY10" fmla="*/ 5591403 h 6001271"/>
              <a:gd name="connsiteX11" fmla="*/ 2528 w 6780651"/>
              <a:gd name="connsiteY11" fmla="*/ 3094205 h 6001271"/>
              <a:gd name="connsiteX0" fmla="*/ 2528 w 6780651"/>
              <a:gd name="connsiteY0" fmla="*/ 3198207 h 6105273"/>
              <a:gd name="connsiteX1" fmla="*/ 849196 w 6780651"/>
              <a:gd name="connsiteY1" fmla="*/ 1373679 h 6105273"/>
              <a:gd name="connsiteX2" fmla="*/ 1788996 w 6780651"/>
              <a:gd name="connsiteY2" fmla="*/ 603212 h 6105273"/>
              <a:gd name="connsiteX3" fmla="*/ 2974330 w 6780651"/>
              <a:gd name="connsiteY3" fmla="*/ 112146 h 6105273"/>
              <a:gd name="connsiteX4" fmla="*/ 4134263 w 6780651"/>
              <a:gd name="connsiteY4" fmla="*/ 2081 h 6105273"/>
              <a:gd name="connsiteX5" fmla="*/ 4858161 w 6780651"/>
              <a:gd name="connsiteY5" fmla="*/ 184073 h 6105273"/>
              <a:gd name="connsiteX6" fmla="*/ 5480463 w 6780651"/>
              <a:gd name="connsiteY6" fmla="*/ 518547 h 6105273"/>
              <a:gd name="connsiteX7" fmla="*/ 6284796 w 6780651"/>
              <a:gd name="connsiteY7" fmla="*/ 1136613 h 6105273"/>
              <a:gd name="connsiteX8" fmla="*/ 6775862 w 6780651"/>
              <a:gd name="connsiteY8" fmla="*/ 2647873 h 6105273"/>
              <a:gd name="connsiteX9" fmla="*/ 6174730 w 6780651"/>
              <a:gd name="connsiteY9" fmla="*/ 4294680 h 6105273"/>
              <a:gd name="connsiteX10" fmla="*/ 4257028 w 6780651"/>
              <a:gd name="connsiteY10" fmla="*/ 5966807 h 6105273"/>
              <a:gd name="connsiteX11" fmla="*/ 1035461 w 6780651"/>
              <a:gd name="connsiteY11" fmla="*/ 5695405 h 6105273"/>
              <a:gd name="connsiteX12" fmla="*/ 2528 w 6780651"/>
              <a:gd name="connsiteY12" fmla="*/ 3198207 h 6105273"/>
              <a:gd name="connsiteX0" fmla="*/ 2528 w 6780651"/>
              <a:gd name="connsiteY0" fmla="*/ 3198207 h 6105273"/>
              <a:gd name="connsiteX1" fmla="*/ 849196 w 6780651"/>
              <a:gd name="connsiteY1" fmla="*/ 1373679 h 6105273"/>
              <a:gd name="connsiteX2" fmla="*/ 1788996 w 6780651"/>
              <a:gd name="connsiteY2" fmla="*/ 603212 h 6105273"/>
              <a:gd name="connsiteX3" fmla="*/ 2974330 w 6780651"/>
              <a:gd name="connsiteY3" fmla="*/ 112146 h 6105273"/>
              <a:gd name="connsiteX4" fmla="*/ 4134263 w 6780651"/>
              <a:gd name="connsiteY4" fmla="*/ 2081 h 6105273"/>
              <a:gd name="connsiteX5" fmla="*/ 4858161 w 6780651"/>
              <a:gd name="connsiteY5" fmla="*/ 184073 h 6105273"/>
              <a:gd name="connsiteX6" fmla="*/ 5522796 w 6780651"/>
              <a:gd name="connsiteY6" fmla="*/ 433881 h 6105273"/>
              <a:gd name="connsiteX7" fmla="*/ 6284796 w 6780651"/>
              <a:gd name="connsiteY7" fmla="*/ 1136613 h 6105273"/>
              <a:gd name="connsiteX8" fmla="*/ 6775862 w 6780651"/>
              <a:gd name="connsiteY8" fmla="*/ 2647873 h 6105273"/>
              <a:gd name="connsiteX9" fmla="*/ 6174730 w 6780651"/>
              <a:gd name="connsiteY9" fmla="*/ 4294680 h 6105273"/>
              <a:gd name="connsiteX10" fmla="*/ 4257028 w 6780651"/>
              <a:gd name="connsiteY10" fmla="*/ 5966807 h 6105273"/>
              <a:gd name="connsiteX11" fmla="*/ 1035461 w 6780651"/>
              <a:gd name="connsiteY11" fmla="*/ 5695405 h 6105273"/>
              <a:gd name="connsiteX12" fmla="*/ 2528 w 6780651"/>
              <a:gd name="connsiteY12" fmla="*/ 3198207 h 6105273"/>
              <a:gd name="connsiteX0" fmla="*/ 2528 w 6780651"/>
              <a:gd name="connsiteY0" fmla="*/ 3198207 h 6105273"/>
              <a:gd name="connsiteX1" fmla="*/ 849196 w 6780651"/>
              <a:gd name="connsiteY1" fmla="*/ 1373679 h 6105273"/>
              <a:gd name="connsiteX2" fmla="*/ 1788996 w 6780651"/>
              <a:gd name="connsiteY2" fmla="*/ 603212 h 6105273"/>
              <a:gd name="connsiteX3" fmla="*/ 2974330 w 6780651"/>
              <a:gd name="connsiteY3" fmla="*/ 112146 h 6105273"/>
              <a:gd name="connsiteX4" fmla="*/ 4134263 w 6780651"/>
              <a:gd name="connsiteY4" fmla="*/ 2081 h 6105273"/>
              <a:gd name="connsiteX5" fmla="*/ 4892028 w 6780651"/>
              <a:gd name="connsiteY5" fmla="*/ 107873 h 6105273"/>
              <a:gd name="connsiteX6" fmla="*/ 5522796 w 6780651"/>
              <a:gd name="connsiteY6" fmla="*/ 433881 h 6105273"/>
              <a:gd name="connsiteX7" fmla="*/ 6284796 w 6780651"/>
              <a:gd name="connsiteY7" fmla="*/ 1136613 h 6105273"/>
              <a:gd name="connsiteX8" fmla="*/ 6775862 w 6780651"/>
              <a:gd name="connsiteY8" fmla="*/ 2647873 h 6105273"/>
              <a:gd name="connsiteX9" fmla="*/ 6174730 w 6780651"/>
              <a:gd name="connsiteY9" fmla="*/ 4294680 h 6105273"/>
              <a:gd name="connsiteX10" fmla="*/ 4257028 w 6780651"/>
              <a:gd name="connsiteY10" fmla="*/ 5966807 h 6105273"/>
              <a:gd name="connsiteX11" fmla="*/ 1035461 w 6780651"/>
              <a:gd name="connsiteY11" fmla="*/ 5695405 h 6105273"/>
              <a:gd name="connsiteX12" fmla="*/ 2528 w 6780651"/>
              <a:gd name="connsiteY12" fmla="*/ 3198207 h 6105273"/>
              <a:gd name="connsiteX0" fmla="*/ 98718 w 6876841"/>
              <a:gd name="connsiteY0" fmla="*/ 3198207 h 6060887"/>
              <a:gd name="connsiteX1" fmla="*/ 945386 w 6876841"/>
              <a:gd name="connsiteY1" fmla="*/ 1373679 h 6060887"/>
              <a:gd name="connsiteX2" fmla="*/ 1885186 w 6876841"/>
              <a:gd name="connsiteY2" fmla="*/ 603212 h 6060887"/>
              <a:gd name="connsiteX3" fmla="*/ 3070520 w 6876841"/>
              <a:gd name="connsiteY3" fmla="*/ 112146 h 6060887"/>
              <a:gd name="connsiteX4" fmla="*/ 4230453 w 6876841"/>
              <a:gd name="connsiteY4" fmla="*/ 2081 h 6060887"/>
              <a:gd name="connsiteX5" fmla="*/ 4988218 w 6876841"/>
              <a:gd name="connsiteY5" fmla="*/ 107873 h 6060887"/>
              <a:gd name="connsiteX6" fmla="*/ 5618986 w 6876841"/>
              <a:gd name="connsiteY6" fmla="*/ 433881 h 6060887"/>
              <a:gd name="connsiteX7" fmla="*/ 6380986 w 6876841"/>
              <a:gd name="connsiteY7" fmla="*/ 1136613 h 6060887"/>
              <a:gd name="connsiteX8" fmla="*/ 6872052 w 6876841"/>
              <a:gd name="connsiteY8" fmla="*/ 2647873 h 6060887"/>
              <a:gd name="connsiteX9" fmla="*/ 6270920 w 6876841"/>
              <a:gd name="connsiteY9" fmla="*/ 4294680 h 6060887"/>
              <a:gd name="connsiteX10" fmla="*/ 4353218 w 6876841"/>
              <a:gd name="connsiteY10" fmla="*/ 5966807 h 6060887"/>
              <a:gd name="connsiteX11" fmla="*/ 1131651 w 6876841"/>
              <a:gd name="connsiteY11" fmla="*/ 5695405 h 6060887"/>
              <a:gd name="connsiteX12" fmla="*/ 132586 w 6876841"/>
              <a:gd name="connsiteY12" fmla="*/ 4531748 h 6060887"/>
              <a:gd name="connsiteX13" fmla="*/ 98718 w 6876841"/>
              <a:gd name="connsiteY13" fmla="*/ 3198207 h 6060887"/>
              <a:gd name="connsiteX0" fmla="*/ 98718 w 6876841"/>
              <a:gd name="connsiteY0" fmla="*/ 3198207 h 6223573"/>
              <a:gd name="connsiteX1" fmla="*/ 945386 w 6876841"/>
              <a:gd name="connsiteY1" fmla="*/ 1373679 h 6223573"/>
              <a:gd name="connsiteX2" fmla="*/ 1885186 w 6876841"/>
              <a:gd name="connsiteY2" fmla="*/ 603212 h 6223573"/>
              <a:gd name="connsiteX3" fmla="*/ 3070520 w 6876841"/>
              <a:gd name="connsiteY3" fmla="*/ 112146 h 6223573"/>
              <a:gd name="connsiteX4" fmla="*/ 4230453 w 6876841"/>
              <a:gd name="connsiteY4" fmla="*/ 2081 h 6223573"/>
              <a:gd name="connsiteX5" fmla="*/ 4988218 w 6876841"/>
              <a:gd name="connsiteY5" fmla="*/ 107873 h 6223573"/>
              <a:gd name="connsiteX6" fmla="*/ 5618986 w 6876841"/>
              <a:gd name="connsiteY6" fmla="*/ 433881 h 6223573"/>
              <a:gd name="connsiteX7" fmla="*/ 6380986 w 6876841"/>
              <a:gd name="connsiteY7" fmla="*/ 1136613 h 6223573"/>
              <a:gd name="connsiteX8" fmla="*/ 6872052 w 6876841"/>
              <a:gd name="connsiteY8" fmla="*/ 2647873 h 6223573"/>
              <a:gd name="connsiteX9" fmla="*/ 6270920 w 6876841"/>
              <a:gd name="connsiteY9" fmla="*/ 4294680 h 6223573"/>
              <a:gd name="connsiteX10" fmla="*/ 4353218 w 6876841"/>
              <a:gd name="connsiteY10" fmla="*/ 5966807 h 6223573"/>
              <a:gd name="connsiteX11" fmla="*/ 2655653 w 6876841"/>
              <a:gd name="connsiteY11" fmla="*/ 6191214 h 6223573"/>
              <a:gd name="connsiteX12" fmla="*/ 1131651 w 6876841"/>
              <a:gd name="connsiteY12" fmla="*/ 5695405 h 6223573"/>
              <a:gd name="connsiteX13" fmla="*/ 132586 w 6876841"/>
              <a:gd name="connsiteY13" fmla="*/ 4531748 h 6223573"/>
              <a:gd name="connsiteX14" fmla="*/ 98718 w 6876841"/>
              <a:gd name="connsiteY14" fmla="*/ 3198207 h 6223573"/>
              <a:gd name="connsiteX0" fmla="*/ 98718 w 6876841"/>
              <a:gd name="connsiteY0" fmla="*/ 3198207 h 6223573"/>
              <a:gd name="connsiteX1" fmla="*/ 945386 w 6876841"/>
              <a:gd name="connsiteY1" fmla="*/ 1373679 h 6223573"/>
              <a:gd name="connsiteX2" fmla="*/ 1885186 w 6876841"/>
              <a:gd name="connsiteY2" fmla="*/ 603212 h 6223573"/>
              <a:gd name="connsiteX3" fmla="*/ 3070520 w 6876841"/>
              <a:gd name="connsiteY3" fmla="*/ 112146 h 6223573"/>
              <a:gd name="connsiteX4" fmla="*/ 4230453 w 6876841"/>
              <a:gd name="connsiteY4" fmla="*/ 2081 h 6223573"/>
              <a:gd name="connsiteX5" fmla="*/ 4988218 w 6876841"/>
              <a:gd name="connsiteY5" fmla="*/ 107873 h 6223573"/>
              <a:gd name="connsiteX6" fmla="*/ 5618986 w 6876841"/>
              <a:gd name="connsiteY6" fmla="*/ 433881 h 6223573"/>
              <a:gd name="connsiteX7" fmla="*/ 6380986 w 6876841"/>
              <a:gd name="connsiteY7" fmla="*/ 1136613 h 6223573"/>
              <a:gd name="connsiteX8" fmla="*/ 6872052 w 6876841"/>
              <a:gd name="connsiteY8" fmla="*/ 2647873 h 6223573"/>
              <a:gd name="connsiteX9" fmla="*/ 6270920 w 6876841"/>
              <a:gd name="connsiteY9" fmla="*/ 4294680 h 6223573"/>
              <a:gd name="connsiteX10" fmla="*/ 4353218 w 6876841"/>
              <a:gd name="connsiteY10" fmla="*/ 5966807 h 6223573"/>
              <a:gd name="connsiteX11" fmla="*/ 2655653 w 6876841"/>
              <a:gd name="connsiteY11" fmla="*/ 6191214 h 6223573"/>
              <a:gd name="connsiteX12" fmla="*/ 1080851 w 6876841"/>
              <a:gd name="connsiteY12" fmla="*/ 5754671 h 6223573"/>
              <a:gd name="connsiteX13" fmla="*/ 132586 w 6876841"/>
              <a:gd name="connsiteY13" fmla="*/ 4531748 h 6223573"/>
              <a:gd name="connsiteX14" fmla="*/ 98718 w 6876841"/>
              <a:gd name="connsiteY14" fmla="*/ 3198207 h 6223573"/>
              <a:gd name="connsiteX0" fmla="*/ 70241 w 6924564"/>
              <a:gd name="connsiteY0" fmla="*/ 3198207 h 6223573"/>
              <a:gd name="connsiteX1" fmla="*/ 993109 w 6924564"/>
              <a:gd name="connsiteY1" fmla="*/ 1373679 h 6223573"/>
              <a:gd name="connsiteX2" fmla="*/ 1932909 w 6924564"/>
              <a:gd name="connsiteY2" fmla="*/ 603212 h 6223573"/>
              <a:gd name="connsiteX3" fmla="*/ 3118243 w 6924564"/>
              <a:gd name="connsiteY3" fmla="*/ 112146 h 6223573"/>
              <a:gd name="connsiteX4" fmla="*/ 4278176 w 6924564"/>
              <a:gd name="connsiteY4" fmla="*/ 2081 h 6223573"/>
              <a:gd name="connsiteX5" fmla="*/ 5035941 w 6924564"/>
              <a:gd name="connsiteY5" fmla="*/ 107873 h 6223573"/>
              <a:gd name="connsiteX6" fmla="*/ 5666709 w 6924564"/>
              <a:gd name="connsiteY6" fmla="*/ 433881 h 6223573"/>
              <a:gd name="connsiteX7" fmla="*/ 6428709 w 6924564"/>
              <a:gd name="connsiteY7" fmla="*/ 1136613 h 6223573"/>
              <a:gd name="connsiteX8" fmla="*/ 6919775 w 6924564"/>
              <a:gd name="connsiteY8" fmla="*/ 2647873 h 6223573"/>
              <a:gd name="connsiteX9" fmla="*/ 6318643 w 6924564"/>
              <a:gd name="connsiteY9" fmla="*/ 4294680 h 6223573"/>
              <a:gd name="connsiteX10" fmla="*/ 4400941 w 6924564"/>
              <a:gd name="connsiteY10" fmla="*/ 5966807 h 6223573"/>
              <a:gd name="connsiteX11" fmla="*/ 2703376 w 6924564"/>
              <a:gd name="connsiteY11" fmla="*/ 6191214 h 6223573"/>
              <a:gd name="connsiteX12" fmla="*/ 1128574 w 6924564"/>
              <a:gd name="connsiteY12" fmla="*/ 5754671 h 6223573"/>
              <a:gd name="connsiteX13" fmla="*/ 180309 w 6924564"/>
              <a:gd name="connsiteY13" fmla="*/ 4531748 h 6223573"/>
              <a:gd name="connsiteX14" fmla="*/ 70241 w 6924564"/>
              <a:gd name="connsiteY14" fmla="*/ 3198207 h 6223573"/>
              <a:gd name="connsiteX0" fmla="*/ 67120 w 6921443"/>
              <a:gd name="connsiteY0" fmla="*/ 3198207 h 6223573"/>
              <a:gd name="connsiteX1" fmla="*/ 947655 w 6921443"/>
              <a:gd name="connsiteY1" fmla="*/ 1373679 h 6223573"/>
              <a:gd name="connsiteX2" fmla="*/ 1929788 w 6921443"/>
              <a:gd name="connsiteY2" fmla="*/ 603212 h 6223573"/>
              <a:gd name="connsiteX3" fmla="*/ 3115122 w 6921443"/>
              <a:gd name="connsiteY3" fmla="*/ 112146 h 6223573"/>
              <a:gd name="connsiteX4" fmla="*/ 4275055 w 6921443"/>
              <a:gd name="connsiteY4" fmla="*/ 2081 h 6223573"/>
              <a:gd name="connsiteX5" fmla="*/ 5032820 w 6921443"/>
              <a:gd name="connsiteY5" fmla="*/ 107873 h 6223573"/>
              <a:gd name="connsiteX6" fmla="*/ 5663588 w 6921443"/>
              <a:gd name="connsiteY6" fmla="*/ 433881 h 6223573"/>
              <a:gd name="connsiteX7" fmla="*/ 6425588 w 6921443"/>
              <a:gd name="connsiteY7" fmla="*/ 1136613 h 6223573"/>
              <a:gd name="connsiteX8" fmla="*/ 6916654 w 6921443"/>
              <a:gd name="connsiteY8" fmla="*/ 2647873 h 6223573"/>
              <a:gd name="connsiteX9" fmla="*/ 6315522 w 6921443"/>
              <a:gd name="connsiteY9" fmla="*/ 4294680 h 6223573"/>
              <a:gd name="connsiteX10" fmla="*/ 4397820 w 6921443"/>
              <a:gd name="connsiteY10" fmla="*/ 5966807 h 6223573"/>
              <a:gd name="connsiteX11" fmla="*/ 2700255 w 6921443"/>
              <a:gd name="connsiteY11" fmla="*/ 6191214 h 6223573"/>
              <a:gd name="connsiteX12" fmla="*/ 1125453 w 6921443"/>
              <a:gd name="connsiteY12" fmla="*/ 5754671 h 6223573"/>
              <a:gd name="connsiteX13" fmla="*/ 177188 w 6921443"/>
              <a:gd name="connsiteY13" fmla="*/ 4531748 h 6223573"/>
              <a:gd name="connsiteX14" fmla="*/ 67120 w 6921443"/>
              <a:gd name="connsiteY14" fmla="*/ 3198207 h 6223573"/>
              <a:gd name="connsiteX0" fmla="*/ 67120 w 6921443"/>
              <a:gd name="connsiteY0" fmla="*/ 3198207 h 6223573"/>
              <a:gd name="connsiteX1" fmla="*/ 947655 w 6921443"/>
              <a:gd name="connsiteY1" fmla="*/ 1373679 h 6223573"/>
              <a:gd name="connsiteX2" fmla="*/ 1608055 w 6921443"/>
              <a:gd name="connsiteY2" fmla="*/ 806414 h 6223573"/>
              <a:gd name="connsiteX3" fmla="*/ 1929788 w 6921443"/>
              <a:gd name="connsiteY3" fmla="*/ 603212 h 6223573"/>
              <a:gd name="connsiteX4" fmla="*/ 3115122 w 6921443"/>
              <a:gd name="connsiteY4" fmla="*/ 112146 h 6223573"/>
              <a:gd name="connsiteX5" fmla="*/ 4275055 w 6921443"/>
              <a:gd name="connsiteY5" fmla="*/ 2081 h 6223573"/>
              <a:gd name="connsiteX6" fmla="*/ 5032820 w 6921443"/>
              <a:gd name="connsiteY6" fmla="*/ 107873 h 6223573"/>
              <a:gd name="connsiteX7" fmla="*/ 5663588 w 6921443"/>
              <a:gd name="connsiteY7" fmla="*/ 433881 h 6223573"/>
              <a:gd name="connsiteX8" fmla="*/ 6425588 w 6921443"/>
              <a:gd name="connsiteY8" fmla="*/ 1136613 h 6223573"/>
              <a:gd name="connsiteX9" fmla="*/ 6916654 w 6921443"/>
              <a:gd name="connsiteY9" fmla="*/ 2647873 h 6223573"/>
              <a:gd name="connsiteX10" fmla="*/ 6315522 w 6921443"/>
              <a:gd name="connsiteY10" fmla="*/ 4294680 h 6223573"/>
              <a:gd name="connsiteX11" fmla="*/ 4397820 w 6921443"/>
              <a:gd name="connsiteY11" fmla="*/ 5966807 h 6223573"/>
              <a:gd name="connsiteX12" fmla="*/ 2700255 w 6921443"/>
              <a:gd name="connsiteY12" fmla="*/ 6191214 h 6223573"/>
              <a:gd name="connsiteX13" fmla="*/ 1125453 w 6921443"/>
              <a:gd name="connsiteY13" fmla="*/ 5754671 h 6223573"/>
              <a:gd name="connsiteX14" fmla="*/ 177188 w 6921443"/>
              <a:gd name="connsiteY14" fmla="*/ 4531748 h 6223573"/>
              <a:gd name="connsiteX15" fmla="*/ 67120 w 6921443"/>
              <a:gd name="connsiteY15" fmla="*/ 3198207 h 6223573"/>
              <a:gd name="connsiteX0" fmla="*/ 67120 w 6921443"/>
              <a:gd name="connsiteY0" fmla="*/ 3198207 h 6223573"/>
              <a:gd name="connsiteX1" fmla="*/ 947655 w 6921443"/>
              <a:gd name="connsiteY1" fmla="*/ 1373679 h 6223573"/>
              <a:gd name="connsiteX2" fmla="*/ 1608055 w 6921443"/>
              <a:gd name="connsiteY2" fmla="*/ 806414 h 6223573"/>
              <a:gd name="connsiteX3" fmla="*/ 1929788 w 6921443"/>
              <a:gd name="connsiteY3" fmla="*/ 603212 h 6223573"/>
              <a:gd name="connsiteX4" fmla="*/ 3115122 w 6921443"/>
              <a:gd name="connsiteY4" fmla="*/ 112146 h 6223573"/>
              <a:gd name="connsiteX5" fmla="*/ 4275055 w 6921443"/>
              <a:gd name="connsiteY5" fmla="*/ 2081 h 6223573"/>
              <a:gd name="connsiteX6" fmla="*/ 5032820 w 6921443"/>
              <a:gd name="connsiteY6" fmla="*/ 107873 h 6223573"/>
              <a:gd name="connsiteX7" fmla="*/ 5705922 w 6921443"/>
              <a:gd name="connsiteY7" fmla="*/ 408481 h 6223573"/>
              <a:gd name="connsiteX8" fmla="*/ 6425588 w 6921443"/>
              <a:gd name="connsiteY8" fmla="*/ 1136613 h 6223573"/>
              <a:gd name="connsiteX9" fmla="*/ 6916654 w 6921443"/>
              <a:gd name="connsiteY9" fmla="*/ 2647873 h 6223573"/>
              <a:gd name="connsiteX10" fmla="*/ 6315522 w 6921443"/>
              <a:gd name="connsiteY10" fmla="*/ 4294680 h 6223573"/>
              <a:gd name="connsiteX11" fmla="*/ 4397820 w 6921443"/>
              <a:gd name="connsiteY11" fmla="*/ 5966807 h 6223573"/>
              <a:gd name="connsiteX12" fmla="*/ 2700255 w 6921443"/>
              <a:gd name="connsiteY12" fmla="*/ 6191214 h 6223573"/>
              <a:gd name="connsiteX13" fmla="*/ 1125453 w 6921443"/>
              <a:gd name="connsiteY13" fmla="*/ 5754671 h 6223573"/>
              <a:gd name="connsiteX14" fmla="*/ 177188 w 6921443"/>
              <a:gd name="connsiteY14" fmla="*/ 4531748 h 6223573"/>
              <a:gd name="connsiteX15" fmla="*/ 67120 w 6921443"/>
              <a:gd name="connsiteY15" fmla="*/ 3198207 h 6223573"/>
              <a:gd name="connsiteX0" fmla="*/ 67120 w 6922213"/>
              <a:gd name="connsiteY0" fmla="*/ 3198207 h 6223573"/>
              <a:gd name="connsiteX1" fmla="*/ 947655 w 6922213"/>
              <a:gd name="connsiteY1" fmla="*/ 1373679 h 6223573"/>
              <a:gd name="connsiteX2" fmla="*/ 1608055 w 6922213"/>
              <a:gd name="connsiteY2" fmla="*/ 806414 h 6223573"/>
              <a:gd name="connsiteX3" fmla="*/ 1929788 w 6922213"/>
              <a:gd name="connsiteY3" fmla="*/ 603212 h 6223573"/>
              <a:gd name="connsiteX4" fmla="*/ 3115122 w 6922213"/>
              <a:gd name="connsiteY4" fmla="*/ 112146 h 6223573"/>
              <a:gd name="connsiteX5" fmla="*/ 4275055 w 6922213"/>
              <a:gd name="connsiteY5" fmla="*/ 2081 h 6223573"/>
              <a:gd name="connsiteX6" fmla="*/ 5032820 w 6922213"/>
              <a:gd name="connsiteY6" fmla="*/ 107873 h 6223573"/>
              <a:gd name="connsiteX7" fmla="*/ 5705922 w 6922213"/>
              <a:gd name="connsiteY7" fmla="*/ 408481 h 6223573"/>
              <a:gd name="connsiteX8" fmla="*/ 6476388 w 6922213"/>
              <a:gd name="connsiteY8" fmla="*/ 1136613 h 6223573"/>
              <a:gd name="connsiteX9" fmla="*/ 6916654 w 6922213"/>
              <a:gd name="connsiteY9" fmla="*/ 2647873 h 6223573"/>
              <a:gd name="connsiteX10" fmla="*/ 6315522 w 6922213"/>
              <a:gd name="connsiteY10" fmla="*/ 4294680 h 6223573"/>
              <a:gd name="connsiteX11" fmla="*/ 4397820 w 6922213"/>
              <a:gd name="connsiteY11" fmla="*/ 5966807 h 6223573"/>
              <a:gd name="connsiteX12" fmla="*/ 2700255 w 6922213"/>
              <a:gd name="connsiteY12" fmla="*/ 6191214 h 6223573"/>
              <a:gd name="connsiteX13" fmla="*/ 1125453 w 6922213"/>
              <a:gd name="connsiteY13" fmla="*/ 5754671 h 6223573"/>
              <a:gd name="connsiteX14" fmla="*/ 177188 w 6922213"/>
              <a:gd name="connsiteY14" fmla="*/ 4531748 h 6223573"/>
              <a:gd name="connsiteX15" fmla="*/ 67120 w 6922213"/>
              <a:gd name="connsiteY15" fmla="*/ 3198207 h 6223573"/>
              <a:gd name="connsiteX0" fmla="*/ 67120 w 6922213"/>
              <a:gd name="connsiteY0" fmla="*/ 3198207 h 6220753"/>
              <a:gd name="connsiteX1" fmla="*/ 947655 w 6922213"/>
              <a:gd name="connsiteY1" fmla="*/ 1373679 h 6220753"/>
              <a:gd name="connsiteX2" fmla="*/ 1608055 w 6922213"/>
              <a:gd name="connsiteY2" fmla="*/ 806414 h 6220753"/>
              <a:gd name="connsiteX3" fmla="*/ 1929788 w 6922213"/>
              <a:gd name="connsiteY3" fmla="*/ 603212 h 6220753"/>
              <a:gd name="connsiteX4" fmla="*/ 3115122 w 6922213"/>
              <a:gd name="connsiteY4" fmla="*/ 112146 h 6220753"/>
              <a:gd name="connsiteX5" fmla="*/ 4275055 w 6922213"/>
              <a:gd name="connsiteY5" fmla="*/ 2081 h 6220753"/>
              <a:gd name="connsiteX6" fmla="*/ 5032820 w 6922213"/>
              <a:gd name="connsiteY6" fmla="*/ 107873 h 6220753"/>
              <a:gd name="connsiteX7" fmla="*/ 5705922 w 6922213"/>
              <a:gd name="connsiteY7" fmla="*/ 408481 h 6220753"/>
              <a:gd name="connsiteX8" fmla="*/ 6476388 w 6922213"/>
              <a:gd name="connsiteY8" fmla="*/ 1136613 h 6220753"/>
              <a:gd name="connsiteX9" fmla="*/ 6916654 w 6922213"/>
              <a:gd name="connsiteY9" fmla="*/ 2647873 h 6220753"/>
              <a:gd name="connsiteX10" fmla="*/ 6315522 w 6922213"/>
              <a:gd name="connsiteY10" fmla="*/ 4294680 h 6220753"/>
              <a:gd name="connsiteX11" fmla="*/ 4336860 w 6922213"/>
              <a:gd name="connsiteY11" fmla="*/ 5956647 h 6220753"/>
              <a:gd name="connsiteX12" fmla="*/ 2700255 w 6922213"/>
              <a:gd name="connsiteY12" fmla="*/ 6191214 h 6220753"/>
              <a:gd name="connsiteX13" fmla="*/ 1125453 w 6922213"/>
              <a:gd name="connsiteY13" fmla="*/ 5754671 h 6220753"/>
              <a:gd name="connsiteX14" fmla="*/ 177188 w 6922213"/>
              <a:gd name="connsiteY14" fmla="*/ 4531748 h 6220753"/>
              <a:gd name="connsiteX15" fmla="*/ 67120 w 6922213"/>
              <a:gd name="connsiteY15" fmla="*/ 3198207 h 6220753"/>
              <a:gd name="connsiteX0" fmla="*/ 67120 w 6922213"/>
              <a:gd name="connsiteY0" fmla="*/ 3198207 h 6203874"/>
              <a:gd name="connsiteX1" fmla="*/ 947655 w 6922213"/>
              <a:gd name="connsiteY1" fmla="*/ 1373679 h 6203874"/>
              <a:gd name="connsiteX2" fmla="*/ 1608055 w 6922213"/>
              <a:gd name="connsiteY2" fmla="*/ 806414 h 6203874"/>
              <a:gd name="connsiteX3" fmla="*/ 1929788 w 6922213"/>
              <a:gd name="connsiteY3" fmla="*/ 603212 h 6203874"/>
              <a:gd name="connsiteX4" fmla="*/ 3115122 w 6922213"/>
              <a:gd name="connsiteY4" fmla="*/ 112146 h 6203874"/>
              <a:gd name="connsiteX5" fmla="*/ 4275055 w 6922213"/>
              <a:gd name="connsiteY5" fmla="*/ 2081 h 6203874"/>
              <a:gd name="connsiteX6" fmla="*/ 5032820 w 6922213"/>
              <a:gd name="connsiteY6" fmla="*/ 107873 h 6203874"/>
              <a:gd name="connsiteX7" fmla="*/ 5705922 w 6922213"/>
              <a:gd name="connsiteY7" fmla="*/ 408481 h 6203874"/>
              <a:gd name="connsiteX8" fmla="*/ 6476388 w 6922213"/>
              <a:gd name="connsiteY8" fmla="*/ 1136613 h 6203874"/>
              <a:gd name="connsiteX9" fmla="*/ 6916654 w 6922213"/>
              <a:gd name="connsiteY9" fmla="*/ 2647873 h 6203874"/>
              <a:gd name="connsiteX10" fmla="*/ 6315522 w 6922213"/>
              <a:gd name="connsiteY10" fmla="*/ 4294680 h 6203874"/>
              <a:gd name="connsiteX11" fmla="*/ 4336860 w 6922213"/>
              <a:gd name="connsiteY11" fmla="*/ 5956647 h 6203874"/>
              <a:gd name="connsiteX12" fmla="*/ 2700255 w 6922213"/>
              <a:gd name="connsiteY12" fmla="*/ 6191214 h 6203874"/>
              <a:gd name="connsiteX13" fmla="*/ 1125453 w 6922213"/>
              <a:gd name="connsiteY13" fmla="*/ 5754671 h 6203874"/>
              <a:gd name="connsiteX14" fmla="*/ 177188 w 6922213"/>
              <a:gd name="connsiteY14" fmla="*/ 4531748 h 6203874"/>
              <a:gd name="connsiteX15" fmla="*/ 67120 w 6922213"/>
              <a:gd name="connsiteY15" fmla="*/ 3198207 h 6203874"/>
              <a:gd name="connsiteX0" fmla="*/ 35745 w 6890838"/>
              <a:gd name="connsiteY0" fmla="*/ 3198207 h 6203874"/>
              <a:gd name="connsiteX1" fmla="*/ 489560 w 6890838"/>
              <a:gd name="connsiteY1" fmla="*/ 1937561 h 6203874"/>
              <a:gd name="connsiteX2" fmla="*/ 916280 w 6890838"/>
              <a:gd name="connsiteY2" fmla="*/ 1373679 h 6203874"/>
              <a:gd name="connsiteX3" fmla="*/ 1576680 w 6890838"/>
              <a:gd name="connsiteY3" fmla="*/ 806414 h 6203874"/>
              <a:gd name="connsiteX4" fmla="*/ 1898413 w 6890838"/>
              <a:gd name="connsiteY4" fmla="*/ 603212 h 6203874"/>
              <a:gd name="connsiteX5" fmla="*/ 3083747 w 6890838"/>
              <a:gd name="connsiteY5" fmla="*/ 112146 h 6203874"/>
              <a:gd name="connsiteX6" fmla="*/ 4243680 w 6890838"/>
              <a:gd name="connsiteY6" fmla="*/ 2081 h 6203874"/>
              <a:gd name="connsiteX7" fmla="*/ 5001445 w 6890838"/>
              <a:gd name="connsiteY7" fmla="*/ 107873 h 6203874"/>
              <a:gd name="connsiteX8" fmla="*/ 5674547 w 6890838"/>
              <a:gd name="connsiteY8" fmla="*/ 408481 h 6203874"/>
              <a:gd name="connsiteX9" fmla="*/ 6445013 w 6890838"/>
              <a:gd name="connsiteY9" fmla="*/ 1136613 h 6203874"/>
              <a:gd name="connsiteX10" fmla="*/ 6885279 w 6890838"/>
              <a:gd name="connsiteY10" fmla="*/ 2647873 h 6203874"/>
              <a:gd name="connsiteX11" fmla="*/ 6284147 w 6890838"/>
              <a:gd name="connsiteY11" fmla="*/ 4294680 h 6203874"/>
              <a:gd name="connsiteX12" fmla="*/ 4305485 w 6890838"/>
              <a:gd name="connsiteY12" fmla="*/ 5956647 h 6203874"/>
              <a:gd name="connsiteX13" fmla="*/ 2668880 w 6890838"/>
              <a:gd name="connsiteY13" fmla="*/ 6191214 h 6203874"/>
              <a:gd name="connsiteX14" fmla="*/ 1094078 w 6890838"/>
              <a:gd name="connsiteY14" fmla="*/ 5754671 h 6203874"/>
              <a:gd name="connsiteX15" fmla="*/ 145813 w 6890838"/>
              <a:gd name="connsiteY15" fmla="*/ 4531748 h 6203874"/>
              <a:gd name="connsiteX16" fmla="*/ 35745 w 6890838"/>
              <a:gd name="connsiteY16" fmla="*/ 3198207 h 620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90838" h="6203874">
                <a:moveTo>
                  <a:pt x="35745" y="3198207"/>
                </a:moveTo>
                <a:cubicBezTo>
                  <a:pt x="93036" y="2765842"/>
                  <a:pt x="342804" y="2241649"/>
                  <a:pt x="489560" y="1937561"/>
                </a:cubicBezTo>
                <a:cubicBezTo>
                  <a:pt x="636316" y="1633473"/>
                  <a:pt x="726627" y="1557123"/>
                  <a:pt x="916280" y="1373679"/>
                </a:cubicBezTo>
                <a:cubicBezTo>
                  <a:pt x="1166047" y="969403"/>
                  <a:pt x="1412991" y="934825"/>
                  <a:pt x="1576680" y="806414"/>
                </a:cubicBezTo>
                <a:cubicBezTo>
                  <a:pt x="1740369" y="678003"/>
                  <a:pt x="1640180" y="713279"/>
                  <a:pt x="1898413" y="603212"/>
                </a:cubicBezTo>
                <a:cubicBezTo>
                  <a:pt x="2245546" y="428234"/>
                  <a:pt x="2672408" y="135436"/>
                  <a:pt x="3083747" y="112146"/>
                </a:cubicBezTo>
                <a:cubicBezTo>
                  <a:pt x="3474625" y="30302"/>
                  <a:pt x="3929708" y="-9907"/>
                  <a:pt x="4243680" y="2081"/>
                </a:cubicBezTo>
                <a:cubicBezTo>
                  <a:pt x="4557652" y="14069"/>
                  <a:pt x="4762967" y="40140"/>
                  <a:pt x="5001445" y="107873"/>
                </a:cubicBezTo>
                <a:cubicBezTo>
                  <a:pt x="5239923" y="175606"/>
                  <a:pt x="5456530" y="272302"/>
                  <a:pt x="5674547" y="408481"/>
                </a:cubicBezTo>
                <a:cubicBezTo>
                  <a:pt x="5892564" y="544660"/>
                  <a:pt x="6229113" y="781726"/>
                  <a:pt x="6445013" y="1136613"/>
                </a:cubicBezTo>
                <a:cubicBezTo>
                  <a:pt x="6660913" y="1491500"/>
                  <a:pt x="6933257" y="2156806"/>
                  <a:pt x="6885279" y="2647873"/>
                </a:cubicBezTo>
                <a:cubicBezTo>
                  <a:pt x="6837301" y="3138940"/>
                  <a:pt x="6703953" y="3741524"/>
                  <a:pt x="6284147" y="4294680"/>
                </a:cubicBezTo>
                <a:cubicBezTo>
                  <a:pt x="5864341" y="4847836"/>
                  <a:pt x="4877550" y="5752318"/>
                  <a:pt x="4305485" y="5956647"/>
                </a:cubicBezTo>
                <a:cubicBezTo>
                  <a:pt x="3733420" y="6160976"/>
                  <a:pt x="3205808" y="6236448"/>
                  <a:pt x="2668880" y="6191214"/>
                </a:cubicBezTo>
                <a:cubicBezTo>
                  <a:pt x="2131952" y="6145980"/>
                  <a:pt x="1511767" y="6003027"/>
                  <a:pt x="1094078" y="5754671"/>
                </a:cubicBezTo>
                <a:cubicBezTo>
                  <a:pt x="676389" y="5506316"/>
                  <a:pt x="317968" y="4947948"/>
                  <a:pt x="145813" y="4531748"/>
                </a:cubicBezTo>
                <a:cubicBezTo>
                  <a:pt x="-26342" y="4115548"/>
                  <a:pt x="-21546" y="3630572"/>
                  <a:pt x="35745" y="3198207"/>
                </a:cubicBezTo>
                <a:close/>
              </a:path>
            </a:pathLst>
          </a:custGeom>
          <a:noFill/>
          <a:ln w="60325" cmpd="dbl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183D5F-6D3C-99DA-B42F-C57108FDD908}"/>
              </a:ext>
            </a:extLst>
          </p:cNvPr>
          <p:cNvCxnSpPr/>
          <p:nvPr/>
        </p:nvCxnSpPr>
        <p:spPr>
          <a:xfrm>
            <a:off x="2085578" y="1176867"/>
            <a:ext cx="1491588" cy="2463656"/>
          </a:xfrm>
          <a:prstGeom prst="line">
            <a:avLst/>
          </a:prstGeom>
          <a:ln w="857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B93CE7-8011-EA62-FDC2-2B1A302EEE53}"/>
              </a:ext>
            </a:extLst>
          </p:cNvPr>
          <p:cNvCxnSpPr>
            <a:cxnSpLocks/>
          </p:cNvCxnSpPr>
          <p:nvPr/>
        </p:nvCxnSpPr>
        <p:spPr>
          <a:xfrm>
            <a:off x="3306303" y="4097244"/>
            <a:ext cx="1392029" cy="2229437"/>
          </a:xfrm>
          <a:prstGeom prst="line">
            <a:avLst/>
          </a:prstGeom>
          <a:ln w="857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96A72A-8821-DAA5-4285-CB0D8F13C555}"/>
              </a:ext>
            </a:extLst>
          </p:cNvPr>
          <p:cNvCxnSpPr/>
          <p:nvPr/>
        </p:nvCxnSpPr>
        <p:spPr>
          <a:xfrm>
            <a:off x="3900357" y="3429000"/>
            <a:ext cx="1491588" cy="2463656"/>
          </a:xfrm>
          <a:prstGeom prst="line">
            <a:avLst/>
          </a:prstGeom>
          <a:ln w="857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10BA79-2C7A-22ED-1476-730DDDCD49DE}"/>
              </a:ext>
            </a:extLst>
          </p:cNvPr>
          <p:cNvCxnSpPr>
            <a:cxnSpLocks/>
          </p:cNvCxnSpPr>
          <p:nvPr/>
        </p:nvCxnSpPr>
        <p:spPr>
          <a:xfrm flipV="1">
            <a:off x="721124" y="3717336"/>
            <a:ext cx="2856042" cy="1943724"/>
          </a:xfrm>
          <a:prstGeom prst="line">
            <a:avLst/>
          </a:prstGeom>
          <a:ln w="85725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C43A36-5843-EC7D-3FFE-AAE6A368E5B1}"/>
              </a:ext>
            </a:extLst>
          </p:cNvPr>
          <p:cNvCxnSpPr>
            <a:cxnSpLocks/>
          </p:cNvCxnSpPr>
          <p:nvPr/>
        </p:nvCxnSpPr>
        <p:spPr>
          <a:xfrm>
            <a:off x="2408769" y="965344"/>
            <a:ext cx="1070596" cy="1687006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67E9C3-B190-CECF-6521-3F1F60A7FFBF}"/>
              </a:ext>
            </a:extLst>
          </p:cNvPr>
          <p:cNvCxnSpPr>
            <a:cxnSpLocks/>
          </p:cNvCxnSpPr>
          <p:nvPr/>
        </p:nvCxnSpPr>
        <p:spPr>
          <a:xfrm flipV="1">
            <a:off x="3133242" y="2621761"/>
            <a:ext cx="346123" cy="276696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F4F5ED-6A99-C37C-815D-EC2AF524900E}"/>
              </a:ext>
            </a:extLst>
          </p:cNvPr>
          <p:cNvCxnSpPr>
            <a:cxnSpLocks/>
          </p:cNvCxnSpPr>
          <p:nvPr/>
        </p:nvCxnSpPr>
        <p:spPr>
          <a:xfrm>
            <a:off x="1452395" y="3767361"/>
            <a:ext cx="696050" cy="995925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9EFD1E-0BD6-9A18-CE11-8A255DB47669}"/>
              </a:ext>
            </a:extLst>
          </p:cNvPr>
          <p:cNvCxnSpPr>
            <a:cxnSpLocks/>
          </p:cNvCxnSpPr>
          <p:nvPr/>
        </p:nvCxnSpPr>
        <p:spPr>
          <a:xfrm>
            <a:off x="5462900" y="3799840"/>
            <a:ext cx="1382841" cy="239886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3275574-5546-0C83-FC99-D8A016EB0090}"/>
              </a:ext>
            </a:extLst>
          </p:cNvPr>
          <p:cNvCxnSpPr>
            <a:cxnSpLocks/>
          </p:cNvCxnSpPr>
          <p:nvPr/>
        </p:nvCxnSpPr>
        <p:spPr>
          <a:xfrm>
            <a:off x="4369369" y="2322041"/>
            <a:ext cx="343194" cy="570188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90DD90-4EF2-3804-1726-362C665ABBB5}"/>
              </a:ext>
            </a:extLst>
          </p:cNvPr>
          <p:cNvCxnSpPr>
            <a:cxnSpLocks/>
          </p:cNvCxnSpPr>
          <p:nvPr/>
        </p:nvCxnSpPr>
        <p:spPr>
          <a:xfrm flipH="1">
            <a:off x="4357557" y="531319"/>
            <a:ext cx="193428" cy="1790722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B77769-17D0-4209-C8EC-B8C03BC4B8FE}"/>
              </a:ext>
            </a:extLst>
          </p:cNvPr>
          <p:cNvCxnSpPr>
            <a:cxnSpLocks/>
          </p:cNvCxnSpPr>
          <p:nvPr/>
        </p:nvCxnSpPr>
        <p:spPr>
          <a:xfrm>
            <a:off x="507119" y="2819562"/>
            <a:ext cx="976709" cy="980278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66867D5-F392-D4DF-031C-F3459D607299}"/>
              </a:ext>
            </a:extLst>
          </p:cNvPr>
          <p:cNvCxnSpPr>
            <a:cxnSpLocks/>
          </p:cNvCxnSpPr>
          <p:nvPr/>
        </p:nvCxnSpPr>
        <p:spPr>
          <a:xfrm flipV="1">
            <a:off x="397933" y="5020733"/>
            <a:ext cx="463994" cy="246783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07A0B5DC-926F-4439-3797-629048F3C2BA}"/>
              </a:ext>
            </a:extLst>
          </p:cNvPr>
          <p:cNvSpPr/>
          <p:nvPr/>
        </p:nvSpPr>
        <p:spPr>
          <a:xfrm>
            <a:off x="1439985" y="4747482"/>
            <a:ext cx="2707784" cy="166498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2FD2DC-AAD1-FBDD-1F9F-09BFBBE902B9}"/>
              </a:ext>
            </a:extLst>
          </p:cNvPr>
          <p:cNvCxnSpPr>
            <a:cxnSpLocks/>
          </p:cNvCxnSpPr>
          <p:nvPr/>
        </p:nvCxnSpPr>
        <p:spPr>
          <a:xfrm flipV="1">
            <a:off x="1126065" y="3005668"/>
            <a:ext cx="719667" cy="397934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D5E4FE-8DF6-B4F2-3E6A-D9A76D21CF4E}"/>
              </a:ext>
            </a:extLst>
          </p:cNvPr>
          <p:cNvCxnSpPr>
            <a:cxnSpLocks/>
          </p:cNvCxnSpPr>
          <p:nvPr/>
        </p:nvCxnSpPr>
        <p:spPr>
          <a:xfrm>
            <a:off x="1587927" y="1486489"/>
            <a:ext cx="460103" cy="579070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BAADF1-3166-BB3D-6EF6-0E7B001B8B93}"/>
              </a:ext>
            </a:extLst>
          </p:cNvPr>
          <p:cNvCxnSpPr>
            <a:cxnSpLocks/>
          </p:cNvCxnSpPr>
          <p:nvPr/>
        </p:nvCxnSpPr>
        <p:spPr>
          <a:xfrm>
            <a:off x="4935987" y="2878621"/>
            <a:ext cx="254160" cy="46566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D34E14-0F67-899A-75A3-F599D46F9BDB}"/>
              </a:ext>
            </a:extLst>
          </p:cNvPr>
          <p:cNvCxnSpPr>
            <a:cxnSpLocks/>
          </p:cNvCxnSpPr>
          <p:nvPr/>
        </p:nvCxnSpPr>
        <p:spPr>
          <a:xfrm>
            <a:off x="5190147" y="3344288"/>
            <a:ext cx="272753" cy="2755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1187CC-40FF-6E52-77AE-4FDEDF2AD309}"/>
              </a:ext>
            </a:extLst>
          </p:cNvPr>
          <p:cNvCxnSpPr>
            <a:cxnSpLocks/>
          </p:cNvCxnSpPr>
          <p:nvPr/>
        </p:nvCxnSpPr>
        <p:spPr>
          <a:xfrm flipV="1">
            <a:off x="5462900" y="3361267"/>
            <a:ext cx="0" cy="4385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8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A4A154-F2AE-458B-58F4-74AB6BCE7E9C}"/>
              </a:ext>
            </a:extLst>
          </p:cNvPr>
          <p:cNvSpPr txBox="1"/>
          <p:nvPr/>
        </p:nvSpPr>
        <p:spPr>
          <a:xfrm>
            <a:off x="7154333" y="448733"/>
            <a:ext cx="5037667" cy="59708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he-IL" dirty="0">
                <a:solidFill>
                  <a:srgbClr val="FF0000"/>
                </a:solidFill>
                <a:cs typeface="+mj-cs"/>
              </a:rPr>
              <a:t>כביש העיגול 1650 מטר אורך</a:t>
            </a:r>
          </a:p>
          <a:p>
            <a:r>
              <a:rPr lang="he-IL" dirty="0">
                <a:solidFill>
                  <a:srgbClr val="FF0000"/>
                </a:solidFill>
                <a:cs typeface="+mj-cs"/>
              </a:rPr>
              <a:t>        רבע צפון מערבי 1</a:t>
            </a:r>
          </a:p>
          <a:p>
            <a:r>
              <a:rPr lang="he-IL" dirty="0">
                <a:solidFill>
                  <a:srgbClr val="FF0000"/>
                </a:solidFill>
                <a:cs typeface="+mj-cs"/>
              </a:rPr>
              <a:t>        רבע דרום מערבי 2</a:t>
            </a:r>
          </a:p>
          <a:p>
            <a:r>
              <a:rPr lang="he-IL" dirty="0">
                <a:solidFill>
                  <a:srgbClr val="FF0000"/>
                </a:solidFill>
                <a:cs typeface="+mj-cs"/>
              </a:rPr>
              <a:t>        רבע דרום מזרחי 3</a:t>
            </a:r>
            <a:endParaRPr lang="en-US" dirty="0">
              <a:solidFill>
                <a:srgbClr val="FF0000"/>
              </a:solidFill>
              <a:cs typeface="+mj-cs"/>
            </a:endParaRPr>
          </a:p>
          <a:p>
            <a:r>
              <a:rPr lang="he-IL" dirty="0">
                <a:solidFill>
                  <a:srgbClr val="FF0000"/>
                </a:solidFill>
                <a:cs typeface="+mj-cs"/>
              </a:rPr>
              <a:t>        רבע צפון מזרחי 4 </a:t>
            </a:r>
          </a:p>
          <a:p>
            <a:r>
              <a:rPr lang="he-IL" dirty="0">
                <a:solidFill>
                  <a:srgbClr val="FF0000"/>
                </a:solidFill>
                <a:cs typeface="+mj-cs"/>
              </a:rPr>
              <a:t>        (צומת הדמוקרטיה </a:t>
            </a:r>
            <a:r>
              <a:rPr lang="en-US" dirty="0">
                <a:solidFill>
                  <a:srgbClr val="FF0000"/>
                </a:solidFill>
                <a:cs typeface="+mj-cs"/>
              </a:rPr>
              <a:t>1A</a:t>
            </a:r>
            <a:r>
              <a:rPr lang="he-IL" dirty="0">
                <a:solidFill>
                  <a:srgbClr val="FF0000"/>
                </a:solidFill>
                <a:cs typeface="+mj-cs"/>
              </a:rPr>
              <a:t>)</a:t>
            </a:r>
          </a:p>
          <a:p>
            <a:r>
              <a:rPr lang="he-IL" dirty="0">
                <a:solidFill>
                  <a:srgbClr val="00B0F0"/>
                </a:solidFill>
                <a:cs typeface="+mj-cs"/>
              </a:rPr>
              <a:t>2. רחוב המייסדים מקטע 5 כ- 100 מטר</a:t>
            </a:r>
            <a:r>
              <a:rPr lang="en-US" dirty="0">
                <a:solidFill>
                  <a:srgbClr val="00B0F0"/>
                </a:solidFill>
                <a:cs typeface="+mj-cs"/>
              </a:rPr>
              <a:t> </a:t>
            </a:r>
            <a:r>
              <a:rPr lang="he-IL" dirty="0">
                <a:solidFill>
                  <a:srgbClr val="00B0F0"/>
                </a:solidFill>
                <a:cs typeface="+mj-cs"/>
              </a:rPr>
              <a:t>ותוספת מדרכות </a:t>
            </a:r>
            <a:r>
              <a:rPr lang="en-US" dirty="0">
                <a:solidFill>
                  <a:srgbClr val="00B0F0"/>
                </a:solidFill>
                <a:cs typeface="+mj-cs"/>
              </a:rPr>
              <a:t>5A</a:t>
            </a:r>
          </a:p>
          <a:p>
            <a:r>
              <a:rPr lang="he-IL" dirty="0">
                <a:solidFill>
                  <a:srgbClr val="7030A0"/>
                </a:solidFill>
                <a:cs typeface="+mj-cs"/>
              </a:rPr>
              <a:t>3. כבישי רוחב 650 מטר</a:t>
            </a:r>
          </a:p>
          <a:p>
            <a:r>
              <a:rPr lang="he-IL" dirty="0">
                <a:solidFill>
                  <a:srgbClr val="7030A0"/>
                </a:solidFill>
                <a:cs typeface="+mj-cs"/>
              </a:rPr>
              <a:t>       רחוב בית העם 6</a:t>
            </a:r>
          </a:p>
          <a:p>
            <a:r>
              <a:rPr lang="he-IL" dirty="0">
                <a:solidFill>
                  <a:srgbClr val="7030A0"/>
                </a:solidFill>
                <a:cs typeface="+mj-cs"/>
              </a:rPr>
              <a:t>       רחוב המחלבה 7</a:t>
            </a:r>
          </a:p>
          <a:p>
            <a:r>
              <a:rPr lang="he-IL" dirty="0">
                <a:solidFill>
                  <a:srgbClr val="7030A0"/>
                </a:solidFill>
                <a:cs typeface="+mj-cs"/>
              </a:rPr>
              <a:t>       רחוב גני הילדים 8</a:t>
            </a: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4. סמטאות (לא כולל סמינר) 850 מטר אורך(260 לא סלול)</a:t>
            </a: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       סמטת הגורן 9 תוספת מדרכה </a:t>
            </a:r>
            <a:r>
              <a:rPr lang="en-US" dirty="0">
                <a:solidFill>
                  <a:srgbClr val="00B050"/>
                </a:solidFill>
                <a:cs typeface="+mj-cs"/>
              </a:rPr>
              <a:t>9A</a:t>
            </a:r>
            <a:endParaRPr lang="he-IL" dirty="0">
              <a:solidFill>
                <a:srgbClr val="00B050"/>
              </a:solidFill>
              <a:cs typeface="+mj-cs"/>
            </a:endParaRP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       סמטת דגניה 10</a:t>
            </a: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       סמטת המורים 11</a:t>
            </a: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       סמטת החורשה 12</a:t>
            </a: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       סמטת הדואר 13.</a:t>
            </a: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       סמטת הבריכה 14-חדש</a:t>
            </a:r>
          </a:p>
          <a:p>
            <a:r>
              <a:rPr lang="he-IL" dirty="0">
                <a:solidFill>
                  <a:srgbClr val="00B050"/>
                </a:solidFill>
                <a:cs typeface="+mj-cs"/>
              </a:rPr>
              <a:t>       סמטת הגנים 15-חדש</a:t>
            </a:r>
          </a:p>
          <a:p>
            <a:r>
              <a:rPr lang="he-IL" sz="1600" dirty="0">
                <a:cs typeface="+mj-cs"/>
              </a:rPr>
              <a:t>5. סמינר כבישים חדשים 460 מטר- מחוץ לפרויקט</a:t>
            </a:r>
          </a:p>
          <a:p>
            <a:pPr algn="ctr"/>
            <a:r>
              <a:rPr lang="he-IL" sz="2400" dirty="0">
                <a:solidFill>
                  <a:srgbClr val="0070C0"/>
                </a:solidFill>
                <a:cs typeface="+mj-cs"/>
              </a:rPr>
              <a:t>סה"כ דרכים לפרויקט כ- 3500 מטר.</a:t>
            </a:r>
            <a:endParaRPr lang="he-IL" sz="16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2F8B5-B373-4E6E-510E-6B347CF37039}"/>
              </a:ext>
            </a:extLst>
          </p:cNvPr>
          <p:cNvSpPr txBox="1"/>
          <p:nvPr/>
        </p:nvSpPr>
        <p:spPr>
          <a:xfrm>
            <a:off x="931333" y="445531"/>
            <a:ext cx="7366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FF0000"/>
                </a:solidFill>
              </a:rPr>
              <a:t>1</a:t>
            </a:r>
            <a:endParaRPr lang="LID4096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44ABB9-52F2-8B0D-BD63-E0392B1C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514"/>
            <a:ext cx="7154333" cy="641801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0482ED6-D127-BA80-0E51-BFBBB802684F}"/>
              </a:ext>
            </a:extLst>
          </p:cNvPr>
          <p:cNvSpPr/>
          <p:nvPr/>
        </p:nvSpPr>
        <p:spPr>
          <a:xfrm>
            <a:off x="150521" y="531319"/>
            <a:ext cx="6890838" cy="6203874"/>
          </a:xfrm>
          <a:custGeom>
            <a:avLst/>
            <a:gdLst>
              <a:gd name="connsiteX0" fmla="*/ 0 w 4817533"/>
              <a:gd name="connsiteY0" fmla="*/ 2751667 h 5503333"/>
              <a:gd name="connsiteX1" fmla="*/ 2408767 w 4817533"/>
              <a:gd name="connsiteY1" fmla="*/ 0 h 5503333"/>
              <a:gd name="connsiteX2" fmla="*/ 4817534 w 4817533"/>
              <a:gd name="connsiteY2" fmla="*/ 2751667 h 5503333"/>
              <a:gd name="connsiteX3" fmla="*/ 2408767 w 4817533"/>
              <a:gd name="connsiteY3" fmla="*/ 5503334 h 5503333"/>
              <a:gd name="connsiteX4" fmla="*/ 0 w 4817533"/>
              <a:gd name="connsiteY4" fmla="*/ 2751667 h 5503333"/>
              <a:gd name="connsiteX0" fmla="*/ 0 w 6663267"/>
              <a:gd name="connsiteY0" fmla="*/ 2734738 h 5503342"/>
              <a:gd name="connsiteX1" fmla="*/ 4254500 w 6663267"/>
              <a:gd name="connsiteY1" fmla="*/ 4 h 5503342"/>
              <a:gd name="connsiteX2" fmla="*/ 6663267 w 6663267"/>
              <a:gd name="connsiteY2" fmla="*/ 2751671 h 5503342"/>
              <a:gd name="connsiteX3" fmla="*/ 4254500 w 6663267"/>
              <a:gd name="connsiteY3" fmla="*/ 5503338 h 5503342"/>
              <a:gd name="connsiteX4" fmla="*/ 0 w 6663267"/>
              <a:gd name="connsiteY4" fmla="*/ 2734738 h 5503342"/>
              <a:gd name="connsiteX0" fmla="*/ 167930 w 6831197"/>
              <a:gd name="connsiteY0" fmla="*/ 2734738 h 5720892"/>
              <a:gd name="connsiteX1" fmla="*/ 4422430 w 6831197"/>
              <a:gd name="connsiteY1" fmla="*/ 4 h 5720892"/>
              <a:gd name="connsiteX2" fmla="*/ 6831197 w 6831197"/>
              <a:gd name="connsiteY2" fmla="*/ 2751671 h 5720892"/>
              <a:gd name="connsiteX3" fmla="*/ 4422430 w 6831197"/>
              <a:gd name="connsiteY3" fmla="*/ 5503338 h 5720892"/>
              <a:gd name="connsiteX4" fmla="*/ 1200863 w 6831197"/>
              <a:gd name="connsiteY4" fmla="*/ 5231936 h 5720892"/>
              <a:gd name="connsiteX5" fmla="*/ 167930 w 6831197"/>
              <a:gd name="connsiteY5" fmla="*/ 2734738 h 5720892"/>
              <a:gd name="connsiteX0" fmla="*/ 167930 w 6941264"/>
              <a:gd name="connsiteY0" fmla="*/ 2742186 h 5770101"/>
              <a:gd name="connsiteX1" fmla="*/ 4422430 w 6941264"/>
              <a:gd name="connsiteY1" fmla="*/ 7452 h 5770101"/>
              <a:gd name="connsiteX2" fmla="*/ 6941264 w 6941264"/>
              <a:gd name="connsiteY2" fmla="*/ 2191852 h 5770101"/>
              <a:gd name="connsiteX3" fmla="*/ 4422430 w 6941264"/>
              <a:gd name="connsiteY3" fmla="*/ 5510786 h 5770101"/>
              <a:gd name="connsiteX4" fmla="*/ 1200863 w 6941264"/>
              <a:gd name="connsiteY4" fmla="*/ 5239384 h 5770101"/>
              <a:gd name="connsiteX5" fmla="*/ 167930 w 6941264"/>
              <a:gd name="connsiteY5" fmla="*/ 2742186 h 5770101"/>
              <a:gd name="connsiteX0" fmla="*/ 342 w 6773676"/>
              <a:gd name="connsiteY0" fmla="*/ 2756762 h 5784677"/>
              <a:gd name="connsiteX1" fmla="*/ 965544 w 6773676"/>
              <a:gd name="connsiteY1" fmla="*/ 1177767 h 5784677"/>
              <a:gd name="connsiteX2" fmla="*/ 4254842 w 6773676"/>
              <a:gd name="connsiteY2" fmla="*/ 22028 h 5784677"/>
              <a:gd name="connsiteX3" fmla="*/ 6773676 w 6773676"/>
              <a:gd name="connsiteY3" fmla="*/ 2206428 h 5784677"/>
              <a:gd name="connsiteX4" fmla="*/ 4254842 w 6773676"/>
              <a:gd name="connsiteY4" fmla="*/ 5525362 h 5784677"/>
              <a:gd name="connsiteX5" fmla="*/ 1033275 w 6773676"/>
              <a:gd name="connsiteY5" fmla="*/ 5253960 h 5784677"/>
              <a:gd name="connsiteX6" fmla="*/ 342 w 6773676"/>
              <a:gd name="connsiteY6" fmla="*/ 2756762 h 5784677"/>
              <a:gd name="connsiteX0" fmla="*/ 342 w 6773676"/>
              <a:gd name="connsiteY0" fmla="*/ 2892775 h 5920690"/>
              <a:gd name="connsiteX1" fmla="*/ 965544 w 6773676"/>
              <a:gd name="connsiteY1" fmla="*/ 1313780 h 5920690"/>
              <a:gd name="connsiteX2" fmla="*/ 1786810 w 6773676"/>
              <a:gd name="connsiteY2" fmla="*/ 297780 h 5920690"/>
              <a:gd name="connsiteX3" fmla="*/ 4254842 w 6773676"/>
              <a:gd name="connsiteY3" fmla="*/ 158041 h 5920690"/>
              <a:gd name="connsiteX4" fmla="*/ 6773676 w 6773676"/>
              <a:gd name="connsiteY4" fmla="*/ 2342441 h 5920690"/>
              <a:gd name="connsiteX5" fmla="*/ 4254842 w 6773676"/>
              <a:gd name="connsiteY5" fmla="*/ 5661375 h 5920690"/>
              <a:gd name="connsiteX6" fmla="*/ 1033275 w 6773676"/>
              <a:gd name="connsiteY6" fmla="*/ 5389973 h 5920690"/>
              <a:gd name="connsiteX7" fmla="*/ 342 w 6773676"/>
              <a:gd name="connsiteY7" fmla="*/ 2892775 h 5920690"/>
              <a:gd name="connsiteX0" fmla="*/ 1855 w 6775189"/>
              <a:gd name="connsiteY0" fmla="*/ 2892775 h 5920690"/>
              <a:gd name="connsiteX1" fmla="*/ 890857 w 6775189"/>
              <a:gd name="connsiteY1" fmla="*/ 1119047 h 5920690"/>
              <a:gd name="connsiteX2" fmla="*/ 1788323 w 6775189"/>
              <a:gd name="connsiteY2" fmla="*/ 297780 h 5920690"/>
              <a:gd name="connsiteX3" fmla="*/ 4256355 w 6775189"/>
              <a:gd name="connsiteY3" fmla="*/ 158041 h 5920690"/>
              <a:gd name="connsiteX4" fmla="*/ 6775189 w 6775189"/>
              <a:gd name="connsiteY4" fmla="*/ 2342441 h 5920690"/>
              <a:gd name="connsiteX5" fmla="*/ 4256355 w 6775189"/>
              <a:gd name="connsiteY5" fmla="*/ 5661375 h 5920690"/>
              <a:gd name="connsiteX6" fmla="*/ 1034788 w 6775189"/>
              <a:gd name="connsiteY6" fmla="*/ 5389973 h 5920690"/>
              <a:gd name="connsiteX7" fmla="*/ 1855 w 6775189"/>
              <a:gd name="connsiteY7" fmla="*/ 2892775 h 5920690"/>
              <a:gd name="connsiteX0" fmla="*/ 1380 w 6774714"/>
              <a:gd name="connsiteY0" fmla="*/ 2892775 h 5920690"/>
              <a:gd name="connsiteX1" fmla="*/ 890382 w 6774714"/>
              <a:gd name="connsiteY1" fmla="*/ 1119047 h 5920690"/>
              <a:gd name="connsiteX2" fmla="*/ 1787848 w 6774714"/>
              <a:gd name="connsiteY2" fmla="*/ 297780 h 5920690"/>
              <a:gd name="connsiteX3" fmla="*/ 4255880 w 6774714"/>
              <a:gd name="connsiteY3" fmla="*/ 158041 h 5920690"/>
              <a:gd name="connsiteX4" fmla="*/ 6774714 w 6774714"/>
              <a:gd name="connsiteY4" fmla="*/ 2342441 h 5920690"/>
              <a:gd name="connsiteX5" fmla="*/ 4255880 w 6774714"/>
              <a:gd name="connsiteY5" fmla="*/ 5661375 h 5920690"/>
              <a:gd name="connsiteX6" fmla="*/ 1034313 w 6774714"/>
              <a:gd name="connsiteY6" fmla="*/ 5389973 h 5920690"/>
              <a:gd name="connsiteX7" fmla="*/ 1380 w 6774714"/>
              <a:gd name="connsiteY7" fmla="*/ 2892775 h 5920690"/>
              <a:gd name="connsiteX0" fmla="*/ 2528 w 6775862"/>
              <a:gd name="connsiteY0" fmla="*/ 2892775 h 5920690"/>
              <a:gd name="connsiteX1" fmla="*/ 849196 w 6775862"/>
              <a:gd name="connsiteY1" fmla="*/ 1068247 h 5920690"/>
              <a:gd name="connsiteX2" fmla="*/ 1788996 w 6775862"/>
              <a:gd name="connsiteY2" fmla="*/ 297780 h 5920690"/>
              <a:gd name="connsiteX3" fmla="*/ 4257028 w 6775862"/>
              <a:gd name="connsiteY3" fmla="*/ 158041 h 5920690"/>
              <a:gd name="connsiteX4" fmla="*/ 6775862 w 6775862"/>
              <a:gd name="connsiteY4" fmla="*/ 2342441 h 5920690"/>
              <a:gd name="connsiteX5" fmla="*/ 4257028 w 6775862"/>
              <a:gd name="connsiteY5" fmla="*/ 5661375 h 5920690"/>
              <a:gd name="connsiteX6" fmla="*/ 1035461 w 6775862"/>
              <a:gd name="connsiteY6" fmla="*/ 5389973 h 5920690"/>
              <a:gd name="connsiteX7" fmla="*/ 2528 w 6775862"/>
              <a:gd name="connsiteY7" fmla="*/ 2892775 h 5920690"/>
              <a:gd name="connsiteX0" fmla="*/ 2528 w 6775862"/>
              <a:gd name="connsiteY0" fmla="*/ 3100582 h 6128497"/>
              <a:gd name="connsiteX1" fmla="*/ 849196 w 6775862"/>
              <a:gd name="connsiteY1" fmla="*/ 1276054 h 6128497"/>
              <a:gd name="connsiteX2" fmla="*/ 1788996 w 6775862"/>
              <a:gd name="connsiteY2" fmla="*/ 505587 h 6128497"/>
              <a:gd name="connsiteX3" fmla="*/ 2974330 w 6775862"/>
              <a:gd name="connsiteY3" fmla="*/ 14521 h 6128497"/>
              <a:gd name="connsiteX4" fmla="*/ 4257028 w 6775862"/>
              <a:gd name="connsiteY4" fmla="*/ 365848 h 6128497"/>
              <a:gd name="connsiteX5" fmla="*/ 6775862 w 6775862"/>
              <a:gd name="connsiteY5" fmla="*/ 2550248 h 6128497"/>
              <a:gd name="connsiteX6" fmla="*/ 4257028 w 6775862"/>
              <a:gd name="connsiteY6" fmla="*/ 5869182 h 6128497"/>
              <a:gd name="connsiteX7" fmla="*/ 1035461 w 6775862"/>
              <a:gd name="connsiteY7" fmla="*/ 5597780 h 6128497"/>
              <a:gd name="connsiteX8" fmla="*/ 2528 w 6775862"/>
              <a:gd name="connsiteY8" fmla="*/ 3100582 h 6128497"/>
              <a:gd name="connsiteX0" fmla="*/ 2528 w 6775862"/>
              <a:gd name="connsiteY0" fmla="*/ 3120993 h 6148908"/>
              <a:gd name="connsiteX1" fmla="*/ 849196 w 6775862"/>
              <a:gd name="connsiteY1" fmla="*/ 1296465 h 6148908"/>
              <a:gd name="connsiteX2" fmla="*/ 1788996 w 6775862"/>
              <a:gd name="connsiteY2" fmla="*/ 525998 h 6148908"/>
              <a:gd name="connsiteX3" fmla="*/ 2974330 w 6775862"/>
              <a:gd name="connsiteY3" fmla="*/ 34932 h 6148908"/>
              <a:gd name="connsiteX4" fmla="*/ 4832761 w 6775862"/>
              <a:gd name="connsiteY4" fmla="*/ 310059 h 6148908"/>
              <a:gd name="connsiteX5" fmla="*/ 6775862 w 6775862"/>
              <a:gd name="connsiteY5" fmla="*/ 2570659 h 6148908"/>
              <a:gd name="connsiteX6" fmla="*/ 4257028 w 6775862"/>
              <a:gd name="connsiteY6" fmla="*/ 5889593 h 6148908"/>
              <a:gd name="connsiteX7" fmla="*/ 1035461 w 6775862"/>
              <a:gd name="connsiteY7" fmla="*/ 5618191 h 6148908"/>
              <a:gd name="connsiteX8" fmla="*/ 2528 w 6775862"/>
              <a:gd name="connsiteY8" fmla="*/ 3120993 h 6148908"/>
              <a:gd name="connsiteX0" fmla="*/ 2528 w 6794824"/>
              <a:gd name="connsiteY0" fmla="*/ 3087706 h 6115621"/>
              <a:gd name="connsiteX1" fmla="*/ 849196 w 6794824"/>
              <a:gd name="connsiteY1" fmla="*/ 1263178 h 6115621"/>
              <a:gd name="connsiteX2" fmla="*/ 1788996 w 6794824"/>
              <a:gd name="connsiteY2" fmla="*/ 492711 h 6115621"/>
              <a:gd name="connsiteX3" fmla="*/ 2974330 w 6794824"/>
              <a:gd name="connsiteY3" fmla="*/ 1645 h 6115621"/>
              <a:gd name="connsiteX4" fmla="*/ 4832761 w 6794824"/>
              <a:gd name="connsiteY4" fmla="*/ 276772 h 6115621"/>
              <a:gd name="connsiteX5" fmla="*/ 5480463 w 6794824"/>
              <a:gd name="connsiteY5" fmla="*/ 408046 h 6115621"/>
              <a:gd name="connsiteX6" fmla="*/ 6775862 w 6794824"/>
              <a:gd name="connsiteY6" fmla="*/ 2537372 h 6115621"/>
              <a:gd name="connsiteX7" fmla="*/ 4257028 w 6794824"/>
              <a:gd name="connsiteY7" fmla="*/ 5856306 h 6115621"/>
              <a:gd name="connsiteX8" fmla="*/ 1035461 w 6794824"/>
              <a:gd name="connsiteY8" fmla="*/ 5584904 h 6115621"/>
              <a:gd name="connsiteX9" fmla="*/ 2528 w 6794824"/>
              <a:gd name="connsiteY9" fmla="*/ 3087706 h 6115621"/>
              <a:gd name="connsiteX0" fmla="*/ 2528 w 6866099"/>
              <a:gd name="connsiteY0" fmla="*/ 3087706 h 6115621"/>
              <a:gd name="connsiteX1" fmla="*/ 849196 w 6866099"/>
              <a:gd name="connsiteY1" fmla="*/ 1263178 h 6115621"/>
              <a:gd name="connsiteX2" fmla="*/ 1788996 w 6866099"/>
              <a:gd name="connsiteY2" fmla="*/ 492711 h 6115621"/>
              <a:gd name="connsiteX3" fmla="*/ 2974330 w 6866099"/>
              <a:gd name="connsiteY3" fmla="*/ 1645 h 6115621"/>
              <a:gd name="connsiteX4" fmla="*/ 4832761 w 6866099"/>
              <a:gd name="connsiteY4" fmla="*/ 276772 h 6115621"/>
              <a:gd name="connsiteX5" fmla="*/ 5480463 w 6866099"/>
              <a:gd name="connsiteY5" fmla="*/ 408046 h 6115621"/>
              <a:gd name="connsiteX6" fmla="*/ 6284796 w 6866099"/>
              <a:gd name="connsiteY6" fmla="*/ 1026112 h 6115621"/>
              <a:gd name="connsiteX7" fmla="*/ 6775862 w 6866099"/>
              <a:gd name="connsiteY7" fmla="*/ 2537372 h 6115621"/>
              <a:gd name="connsiteX8" fmla="*/ 4257028 w 6866099"/>
              <a:gd name="connsiteY8" fmla="*/ 5856306 h 6115621"/>
              <a:gd name="connsiteX9" fmla="*/ 1035461 w 6866099"/>
              <a:gd name="connsiteY9" fmla="*/ 5584904 h 6115621"/>
              <a:gd name="connsiteX10" fmla="*/ 2528 w 6866099"/>
              <a:gd name="connsiteY10" fmla="*/ 3087706 h 6115621"/>
              <a:gd name="connsiteX0" fmla="*/ 2528 w 6780651"/>
              <a:gd name="connsiteY0" fmla="*/ 3087706 h 5994772"/>
              <a:gd name="connsiteX1" fmla="*/ 849196 w 6780651"/>
              <a:gd name="connsiteY1" fmla="*/ 1263178 h 5994772"/>
              <a:gd name="connsiteX2" fmla="*/ 1788996 w 6780651"/>
              <a:gd name="connsiteY2" fmla="*/ 492711 h 5994772"/>
              <a:gd name="connsiteX3" fmla="*/ 2974330 w 6780651"/>
              <a:gd name="connsiteY3" fmla="*/ 1645 h 5994772"/>
              <a:gd name="connsiteX4" fmla="*/ 4832761 w 6780651"/>
              <a:gd name="connsiteY4" fmla="*/ 276772 h 5994772"/>
              <a:gd name="connsiteX5" fmla="*/ 5480463 w 6780651"/>
              <a:gd name="connsiteY5" fmla="*/ 408046 h 5994772"/>
              <a:gd name="connsiteX6" fmla="*/ 6284796 w 6780651"/>
              <a:gd name="connsiteY6" fmla="*/ 1026112 h 5994772"/>
              <a:gd name="connsiteX7" fmla="*/ 6775862 w 6780651"/>
              <a:gd name="connsiteY7" fmla="*/ 2537372 h 5994772"/>
              <a:gd name="connsiteX8" fmla="*/ 6174730 w 6780651"/>
              <a:gd name="connsiteY8" fmla="*/ 4184179 h 5994772"/>
              <a:gd name="connsiteX9" fmla="*/ 4257028 w 6780651"/>
              <a:gd name="connsiteY9" fmla="*/ 5856306 h 5994772"/>
              <a:gd name="connsiteX10" fmla="*/ 1035461 w 6780651"/>
              <a:gd name="connsiteY10" fmla="*/ 5584904 h 5994772"/>
              <a:gd name="connsiteX11" fmla="*/ 2528 w 6780651"/>
              <a:gd name="connsiteY11" fmla="*/ 3087706 h 5994772"/>
              <a:gd name="connsiteX0" fmla="*/ 2528 w 6780651"/>
              <a:gd name="connsiteY0" fmla="*/ 3094205 h 6001271"/>
              <a:gd name="connsiteX1" fmla="*/ 849196 w 6780651"/>
              <a:gd name="connsiteY1" fmla="*/ 1269677 h 6001271"/>
              <a:gd name="connsiteX2" fmla="*/ 1788996 w 6780651"/>
              <a:gd name="connsiteY2" fmla="*/ 499210 h 6001271"/>
              <a:gd name="connsiteX3" fmla="*/ 2974330 w 6780651"/>
              <a:gd name="connsiteY3" fmla="*/ 8144 h 6001271"/>
              <a:gd name="connsiteX4" fmla="*/ 4858161 w 6780651"/>
              <a:gd name="connsiteY4" fmla="*/ 80071 h 6001271"/>
              <a:gd name="connsiteX5" fmla="*/ 5480463 w 6780651"/>
              <a:gd name="connsiteY5" fmla="*/ 414545 h 6001271"/>
              <a:gd name="connsiteX6" fmla="*/ 6284796 w 6780651"/>
              <a:gd name="connsiteY6" fmla="*/ 1032611 h 6001271"/>
              <a:gd name="connsiteX7" fmla="*/ 6775862 w 6780651"/>
              <a:gd name="connsiteY7" fmla="*/ 2543871 h 6001271"/>
              <a:gd name="connsiteX8" fmla="*/ 6174730 w 6780651"/>
              <a:gd name="connsiteY8" fmla="*/ 4190678 h 6001271"/>
              <a:gd name="connsiteX9" fmla="*/ 4257028 w 6780651"/>
              <a:gd name="connsiteY9" fmla="*/ 5862805 h 6001271"/>
              <a:gd name="connsiteX10" fmla="*/ 1035461 w 6780651"/>
              <a:gd name="connsiteY10" fmla="*/ 5591403 h 6001271"/>
              <a:gd name="connsiteX11" fmla="*/ 2528 w 6780651"/>
              <a:gd name="connsiteY11" fmla="*/ 3094205 h 6001271"/>
              <a:gd name="connsiteX0" fmla="*/ 2528 w 6780651"/>
              <a:gd name="connsiteY0" fmla="*/ 3198207 h 6105273"/>
              <a:gd name="connsiteX1" fmla="*/ 849196 w 6780651"/>
              <a:gd name="connsiteY1" fmla="*/ 1373679 h 6105273"/>
              <a:gd name="connsiteX2" fmla="*/ 1788996 w 6780651"/>
              <a:gd name="connsiteY2" fmla="*/ 603212 h 6105273"/>
              <a:gd name="connsiteX3" fmla="*/ 2974330 w 6780651"/>
              <a:gd name="connsiteY3" fmla="*/ 112146 h 6105273"/>
              <a:gd name="connsiteX4" fmla="*/ 4134263 w 6780651"/>
              <a:gd name="connsiteY4" fmla="*/ 2081 h 6105273"/>
              <a:gd name="connsiteX5" fmla="*/ 4858161 w 6780651"/>
              <a:gd name="connsiteY5" fmla="*/ 184073 h 6105273"/>
              <a:gd name="connsiteX6" fmla="*/ 5480463 w 6780651"/>
              <a:gd name="connsiteY6" fmla="*/ 518547 h 6105273"/>
              <a:gd name="connsiteX7" fmla="*/ 6284796 w 6780651"/>
              <a:gd name="connsiteY7" fmla="*/ 1136613 h 6105273"/>
              <a:gd name="connsiteX8" fmla="*/ 6775862 w 6780651"/>
              <a:gd name="connsiteY8" fmla="*/ 2647873 h 6105273"/>
              <a:gd name="connsiteX9" fmla="*/ 6174730 w 6780651"/>
              <a:gd name="connsiteY9" fmla="*/ 4294680 h 6105273"/>
              <a:gd name="connsiteX10" fmla="*/ 4257028 w 6780651"/>
              <a:gd name="connsiteY10" fmla="*/ 5966807 h 6105273"/>
              <a:gd name="connsiteX11" fmla="*/ 1035461 w 6780651"/>
              <a:gd name="connsiteY11" fmla="*/ 5695405 h 6105273"/>
              <a:gd name="connsiteX12" fmla="*/ 2528 w 6780651"/>
              <a:gd name="connsiteY12" fmla="*/ 3198207 h 6105273"/>
              <a:gd name="connsiteX0" fmla="*/ 2528 w 6780651"/>
              <a:gd name="connsiteY0" fmla="*/ 3198207 h 6105273"/>
              <a:gd name="connsiteX1" fmla="*/ 849196 w 6780651"/>
              <a:gd name="connsiteY1" fmla="*/ 1373679 h 6105273"/>
              <a:gd name="connsiteX2" fmla="*/ 1788996 w 6780651"/>
              <a:gd name="connsiteY2" fmla="*/ 603212 h 6105273"/>
              <a:gd name="connsiteX3" fmla="*/ 2974330 w 6780651"/>
              <a:gd name="connsiteY3" fmla="*/ 112146 h 6105273"/>
              <a:gd name="connsiteX4" fmla="*/ 4134263 w 6780651"/>
              <a:gd name="connsiteY4" fmla="*/ 2081 h 6105273"/>
              <a:gd name="connsiteX5" fmla="*/ 4858161 w 6780651"/>
              <a:gd name="connsiteY5" fmla="*/ 184073 h 6105273"/>
              <a:gd name="connsiteX6" fmla="*/ 5522796 w 6780651"/>
              <a:gd name="connsiteY6" fmla="*/ 433881 h 6105273"/>
              <a:gd name="connsiteX7" fmla="*/ 6284796 w 6780651"/>
              <a:gd name="connsiteY7" fmla="*/ 1136613 h 6105273"/>
              <a:gd name="connsiteX8" fmla="*/ 6775862 w 6780651"/>
              <a:gd name="connsiteY8" fmla="*/ 2647873 h 6105273"/>
              <a:gd name="connsiteX9" fmla="*/ 6174730 w 6780651"/>
              <a:gd name="connsiteY9" fmla="*/ 4294680 h 6105273"/>
              <a:gd name="connsiteX10" fmla="*/ 4257028 w 6780651"/>
              <a:gd name="connsiteY10" fmla="*/ 5966807 h 6105273"/>
              <a:gd name="connsiteX11" fmla="*/ 1035461 w 6780651"/>
              <a:gd name="connsiteY11" fmla="*/ 5695405 h 6105273"/>
              <a:gd name="connsiteX12" fmla="*/ 2528 w 6780651"/>
              <a:gd name="connsiteY12" fmla="*/ 3198207 h 6105273"/>
              <a:gd name="connsiteX0" fmla="*/ 2528 w 6780651"/>
              <a:gd name="connsiteY0" fmla="*/ 3198207 h 6105273"/>
              <a:gd name="connsiteX1" fmla="*/ 849196 w 6780651"/>
              <a:gd name="connsiteY1" fmla="*/ 1373679 h 6105273"/>
              <a:gd name="connsiteX2" fmla="*/ 1788996 w 6780651"/>
              <a:gd name="connsiteY2" fmla="*/ 603212 h 6105273"/>
              <a:gd name="connsiteX3" fmla="*/ 2974330 w 6780651"/>
              <a:gd name="connsiteY3" fmla="*/ 112146 h 6105273"/>
              <a:gd name="connsiteX4" fmla="*/ 4134263 w 6780651"/>
              <a:gd name="connsiteY4" fmla="*/ 2081 h 6105273"/>
              <a:gd name="connsiteX5" fmla="*/ 4892028 w 6780651"/>
              <a:gd name="connsiteY5" fmla="*/ 107873 h 6105273"/>
              <a:gd name="connsiteX6" fmla="*/ 5522796 w 6780651"/>
              <a:gd name="connsiteY6" fmla="*/ 433881 h 6105273"/>
              <a:gd name="connsiteX7" fmla="*/ 6284796 w 6780651"/>
              <a:gd name="connsiteY7" fmla="*/ 1136613 h 6105273"/>
              <a:gd name="connsiteX8" fmla="*/ 6775862 w 6780651"/>
              <a:gd name="connsiteY8" fmla="*/ 2647873 h 6105273"/>
              <a:gd name="connsiteX9" fmla="*/ 6174730 w 6780651"/>
              <a:gd name="connsiteY9" fmla="*/ 4294680 h 6105273"/>
              <a:gd name="connsiteX10" fmla="*/ 4257028 w 6780651"/>
              <a:gd name="connsiteY10" fmla="*/ 5966807 h 6105273"/>
              <a:gd name="connsiteX11" fmla="*/ 1035461 w 6780651"/>
              <a:gd name="connsiteY11" fmla="*/ 5695405 h 6105273"/>
              <a:gd name="connsiteX12" fmla="*/ 2528 w 6780651"/>
              <a:gd name="connsiteY12" fmla="*/ 3198207 h 6105273"/>
              <a:gd name="connsiteX0" fmla="*/ 98718 w 6876841"/>
              <a:gd name="connsiteY0" fmla="*/ 3198207 h 6060887"/>
              <a:gd name="connsiteX1" fmla="*/ 945386 w 6876841"/>
              <a:gd name="connsiteY1" fmla="*/ 1373679 h 6060887"/>
              <a:gd name="connsiteX2" fmla="*/ 1885186 w 6876841"/>
              <a:gd name="connsiteY2" fmla="*/ 603212 h 6060887"/>
              <a:gd name="connsiteX3" fmla="*/ 3070520 w 6876841"/>
              <a:gd name="connsiteY3" fmla="*/ 112146 h 6060887"/>
              <a:gd name="connsiteX4" fmla="*/ 4230453 w 6876841"/>
              <a:gd name="connsiteY4" fmla="*/ 2081 h 6060887"/>
              <a:gd name="connsiteX5" fmla="*/ 4988218 w 6876841"/>
              <a:gd name="connsiteY5" fmla="*/ 107873 h 6060887"/>
              <a:gd name="connsiteX6" fmla="*/ 5618986 w 6876841"/>
              <a:gd name="connsiteY6" fmla="*/ 433881 h 6060887"/>
              <a:gd name="connsiteX7" fmla="*/ 6380986 w 6876841"/>
              <a:gd name="connsiteY7" fmla="*/ 1136613 h 6060887"/>
              <a:gd name="connsiteX8" fmla="*/ 6872052 w 6876841"/>
              <a:gd name="connsiteY8" fmla="*/ 2647873 h 6060887"/>
              <a:gd name="connsiteX9" fmla="*/ 6270920 w 6876841"/>
              <a:gd name="connsiteY9" fmla="*/ 4294680 h 6060887"/>
              <a:gd name="connsiteX10" fmla="*/ 4353218 w 6876841"/>
              <a:gd name="connsiteY10" fmla="*/ 5966807 h 6060887"/>
              <a:gd name="connsiteX11" fmla="*/ 1131651 w 6876841"/>
              <a:gd name="connsiteY11" fmla="*/ 5695405 h 6060887"/>
              <a:gd name="connsiteX12" fmla="*/ 132586 w 6876841"/>
              <a:gd name="connsiteY12" fmla="*/ 4531748 h 6060887"/>
              <a:gd name="connsiteX13" fmla="*/ 98718 w 6876841"/>
              <a:gd name="connsiteY13" fmla="*/ 3198207 h 6060887"/>
              <a:gd name="connsiteX0" fmla="*/ 98718 w 6876841"/>
              <a:gd name="connsiteY0" fmla="*/ 3198207 h 6223573"/>
              <a:gd name="connsiteX1" fmla="*/ 945386 w 6876841"/>
              <a:gd name="connsiteY1" fmla="*/ 1373679 h 6223573"/>
              <a:gd name="connsiteX2" fmla="*/ 1885186 w 6876841"/>
              <a:gd name="connsiteY2" fmla="*/ 603212 h 6223573"/>
              <a:gd name="connsiteX3" fmla="*/ 3070520 w 6876841"/>
              <a:gd name="connsiteY3" fmla="*/ 112146 h 6223573"/>
              <a:gd name="connsiteX4" fmla="*/ 4230453 w 6876841"/>
              <a:gd name="connsiteY4" fmla="*/ 2081 h 6223573"/>
              <a:gd name="connsiteX5" fmla="*/ 4988218 w 6876841"/>
              <a:gd name="connsiteY5" fmla="*/ 107873 h 6223573"/>
              <a:gd name="connsiteX6" fmla="*/ 5618986 w 6876841"/>
              <a:gd name="connsiteY6" fmla="*/ 433881 h 6223573"/>
              <a:gd name="connsiteX7" fmla="*/ 6380986 w 6876841"/>
              <a:gd name="connsiteY7" fmla="*/ 1136613 h 6223573"/>
              <a:gd name="connsiteX8" fmla="*/ 6872052 w 6876841"/>
              <a:gd name="connsiteY8" fmla="*/ 2647873 h 6223573"/>
              <a:gd name="connsiteX9" fmla="*/ 6270920 w 6876841"/>
              <a:gd name="connsiteY9" fmla="*/ 4294680 h 6223573"/>
              <a:gd name="connsiteX10" fmla="*/ 4353218 w 6876841"/>
              <a:gd name="connsiteY10" fmla="*/ 5966807 h 6223573"/>
              <a:gd name="connsiteX11" fmla="*/ 2655653 w 6876841"/>
              <a:gd name="connsiteY11" fmla="*/ 6191214 h 6223573"/>
              <a:gd name="connsiteX12" fmla="*/ 1131651 w 6876841"/>
              <a:gd name="connsiteY12" fmla="*/ 5695405 h 6223573"/>
              <a:gd name="connsiteX13" fmla="*/ 132586 w 6876841"/>
              <a:gd name="connsiteY13" fmla="*/ 4531748 h 6223573"/>
              <a:gd name="connsiteX14" fmla="*/ 98718 w 6876841"/>
              <a:gd name="connsiteY14" fmla="*/ 3198207 h 6223573"/>
              <a:gd name="connsiteX0" fmla="*/ 98718 w 6876841"/>
              <a:gd name="connsiteY0" fmla="*/ 3198207 h 6223573"/>
              <a:gd name="connsiteX1" fmla="*/ 945386 w 6876841"/>
              <a:gd name="connsiteY1" fmla="*/ 1373679 h 6223573"/>
              <a:gd name="connsiteX2" fmla="*/ 1885186 w 6876841"/>
              <a:gd name="connsiteY2" fmla="*/ 603212 h 6223573"/>
              <a:gd name="connsiteX3" fmla="*/ 3070520 w 6876841"/>
              <a:gd name="connsiteY3" fmla="*/ 112146 h 6223573"/>
              <a:gd name="connsiteX4" fmla="*/ 4230453 w 6876841"/>
              <a:gd name="connsiteY4" fmla="*/ 2081 h 6223573"/>
              <a:gd name="connsiteX5" fmla="*/ 4988218 w 6876841"/>
              <a:gd name="connsiteY5" fmla="*/ 107873 h 6223573"/>
              <a:gd name="connsiteX6" fmla="*/ 5618986 w 6876841"/>
              <a:gd name="connsiteY6" fmla="*/ 433881 h 6223573"/>
              <a:gd name="connsiteX7" fmla="*/ 6380986 w 6876841"/>
              <a:gd name="connsiteY7" fmla="*/ 1136613 h 6223573"/>
              <a:gd name="connsiteX8" fmla="*/ 6872052 w 6876841"/>
              <a:gd name="connsiteY8" fmla="*/ 2647873 h 6223573"/>
              <a:gd name="connsiteX9" fmla="*/ 6270920 w 6876841"/>
              <a:gd name="connsiteY9" fmla="*/ 4294680 h 6223573"/>
              <a:gd name="connsiteX10" fmla="*/ 4353218 w 6876841"/>
              <a:gd name="connsiteY10" fmla="*/ 5966807 h 6223573"/>
              <a:gd name="connsiteX11" fmla="*/ 2655653 w 6876841"/>
              <a:gd name="connsiteY11" fmla="*/ 6191214 h 6223573"/>
              <a:gd name="connsiteX12" fmla="*/ 1080851 w 6876841"/>
              <a:gd name="connsiteY12" fmla="*/ 5754671 h 6223573"/>
              <a:gd name="connsiteX13" fmla="*/ 132586 w 6876841"/>
              <a:gd name="connsiteY13" fmla="*/ 4531748 h 6223573"/>
              <a:gd name="connsiteX14" fmla="*/ 98718 w 6876841"/>
              <a:gd name="connsiteY14" fmla="*/ 3198207 h 6223573"/>
              <a:gd name="connsiteX0" fmla="*/ 70241 w 6924564"/>
              <a:gd name="connsiteY0" fmla="*/ 3198207 h 6223573"/>
              <a:gd name="connsiteX1" fmla="*/ 993109 w 6924564"/>
              <a:gd name="connsiteY1" fmla="*/ 1373679 h 6223573"/>
              <a:gd name="connsiteX2" fmla="*/ 1932909 w 6924564"/>
              <a:gd name="connsiteY2" fmla="*/ 603212 h 6223573"/>
              <a:gd name="connsiteX3" fmla="*/ 3118243 w 6924564"/>
              <a:gd name="connsiteY3" fmla="*/ 112146 h 6223573"/>
              <a:gd name="connsiteX4" fmla="*/ 4278176 w 6924564"/>
              <a:gd name="connsiteY4" fmla="*/ 2081 h 6223573"/>
              <a:gd name="connsiteX5" fmla="*/ 5035941 w 6924564"/>
              <a:gd name="connsiteY5" fmla="*/ 107873 h 6223573"/>
              <a:gd name="connsiteX6" fmla="*/ 5666709 w 6924564"/>
              <a:gd name="connsiteY6" fmla="*/ 433881 h 6223573"/>
              <a:gd name="connsiteX7" fmla="*/ 6428709 w 6924564"/>
              <a:gd name="connsiteY7" fmla="*/ 1136613 h 6223573"/>
              <a:gd name="connsiteX8" fmla="*/ 6919775 w 6924564"/>
              <a:gd name="connsiteY8" fmla="*/ 2647873 h 6223573"/>
              <a:gd name="connsiteX9" fmla="*/ 6318643 w 6924564"/>
              <a:gd name="connsiteY9" fmla="*/ 4294680 h 6223573"/>
              <a:gd name="connsiteX10" fmla="*/ 4400941 w 6924564"/>
              <a:gd name="connsiteY10" fmla="*/ 5966807 h 6223573"/>
              <a:gd name="connsiteX11" fmla="*/ 2703376 w 6924564"/>
              <a:gd name="connsiteY11" fmla="*/ 6191214 h 6223573"/>
              <a:gd name="connsiteX12" fmla="*/ 1128574 w 6924564"/>
              <a:gd name="connsiteY12" fmla="*/ 5754671 h 6223573"/>
              <a:gd name="connsiteX13" fmla="*/ 180309 w 6924564"/>
              <a:gd name="connsiteY13" fmla="*/ 4531748 h 6223573"/>
              <a:gd name="connsiteX14" fmla="*/ 70241 w 6924564"/>
              <a:gd name="connsiteY14" fmla="*/ 3198207 h 6223573"/>
              <a:gd name="connsiteX0" fmla="*/ 67120 w 6921443"/>
              <a:gd name="connsiteY0" fmla="*/ 3198207 h 6223573"/>
              <a:gd name="connsiteX1" fmla="*/ 947655 w 6921443"/>
              <a:gd name="connsiteY1" fmla="*/ 1373679 h 6223573"/>
              <a:gd name="connsiteX2" fmla="*/ 1929788 w 6921443"/>
              <a:gd name="connsiteY2" fmla="*/ 603212 h 6223573"/>
              <a:gd name="connsiteX3" fmla="*/ 3115122 w 6921443"/>
              <a:gd name="connsiteY3" fmla="*/ 112146 h 6223573"/>
              <a:gd name="connsiteX4" fmla="*/ 4275055 w 6921443"/>
              <a:gd name="connsiteY4" fmla="*/ 2081 h 6223573"/>
              <a:gd name="connsiteX5" fmla="*/ 5032820 w 6921443"/>
              <a:gd name="connsiteY5" fmla="*/ 107873 h 6223573"/>
              <a:gd name="connsiteX6" fmla="*/ 5663588 w 6921443"/>
              <a:gd name="connsiteY6" fmla="*/ 433881 h 6223573"/>
              <a:gd name="connsiteX7" fmla="*/ 6425588 w 6921443"/>
              <a:gd name="connsiteY7" fmla="*/ 1136613 h 6223573"/>
              <a:gd name="connsiteX8" fmla="*/ 6916654 w 6921443"/>
              <a:gd name="connsiteY8" fmla="*/ 2647873 h 6223573"/>
              <a:gd name="connsiteX9" fmla="*/ 6315522 w 6921443"/>
              <a:gd name="connsiteY9" fmla="*/ 4294680 h 6223573"/>
              <a:gd name="connsiteX10" fmla="*/ 4397820 w 6921443"/>
              <a:gd name="connsiteY10" fmla="*/ 5966807 h 6223573"/>
              <a:gd name="connsiteX11" fmla="*/ 2700255 w 6921443"/>
              <a:gd name="connsiteY11" fmla="*/ 6191214 h 6223573"/>
              <a:gd name="connsiteX12" fmla="*/ 1125453 w 6921443"/>
              <a:gd name="connsiteY12" fmla="*/ 5754671 h 6223573"/>
              <a:gd name="connsiteX13" fmla="*/ 177188 w 6921443"/>
              <a:gd name="connsiteY13" fmla="*/ 4531748 h 6223573"/>
              <a:gd name="connsiteX14" fmla="*/ 67120 w 6921443"/>
              <a:gd name="connsiteY14" fmla="*/ 3198207 h 6223573"/>
              <a:gd name="connsiteX0" fmla="*/ 67120 w 6921443"/>
              <a:gd name="connsiteY0" fmla="*/ 3198207 h 6223573"/>
              <a:gd name="connsiteX1" fmla="*/ 947655 w 6921443"/>
              <a:gd name="connsiteY1" fmla="*/ 1373679 h 6223573"/>
              <a:gd name="connsiteX2" fmla="*/ 1608055 w 6921443"/>
              <a:gd name="connsiteY2" fmla="*/ 806414 h 6223573"/>
              <a:gd name="connsiteX3" fmla="*/ 1929788 w 6921443"/>
              <a:gd name="connsiteY3" fmla="*/ 603212 h 6223573"/>
              <a:gd name="connsiteX4" fmla="*/ 3115122 w 6921443"/>
              <a:gd name="connsiteY4" fmla="*/ 112146 h 6223573"/>
              <a:gd name="connsiteX5" fmla="*/ 4275055 w 6921443"/>
              <a:gd name="connsiteY5" fmla="*/ 2081 h 6223573"/>
              <a:gd name="connsiteX6" fmla="*/ 5032820 w 6921443"/>
              <a:gd name="connsiteY6" fmla="*/ 107873 h 6223573"/>
              <a:gd name="connsiteX7" fmla="*/ 5663588 w 6921443"/>
              <a:gd name="connsiteY7" fmla="*/ 433881 h 6223573"/>
              <a:gd name="connsiteX8" fmla="*/ 6425588 w 6921443"/>
              <a:gd name="connsiteY8" fmla="*/ 1136613 h 6223573"/>
              <a:gd name="connsiteX9" fmla="*/ 6916654 w 6921443"/>
              <a:gd name="connsiteY9" fmla="*/ 2647873 h 6223573"/>
              <a:gd name="connsiteX10" fmla="*/ 6315522 w 6921443"/>
              <a:gd name="connsiteY10" fmla="*/ 4294680 h 6223573"/>
              <a:gd name="connsiteX11" fmla="*/ 4397820 w 6921443"/>
              <a:gd name="connsiteY11" fmla="*/ 5966807 h 6223573"/>
              <a:gd name="connsiteX12" fmla="*/ 2700255 w 6921443"/>
              <a:gd name="connsiteY12" fmla="*/ 6191214 h 6223573"/>
              <a:gd name="connsiteX13" fmla="*/ 1125453 w 6921443"/>
              <a:gd name="connsiteY13" fmla="*/ 5754671 h 6223573"/>
              <a:gd name="connsiteX14" fmla="*/ 177188 w 6921443"/>
              <a:gd name="connsiteY14" fmla="*/ 4531748 h 6223573"/>
              <a:gd name="connsiteX15" fmla="*/ 67120 w 6921443"/>
              <a:gd name="connsiteY15" fmla="*/ 3198207 h 6223573"/>
              <a:gd name="connsiteX0" fmla="*/ 67120 w 6921443"/>
              <a:gd name="connsiteY0" fmla="*/ 3198207 h 6223573"/>
              <a:gd name="connsiteX1" fmla="*/ 947655 w 6921443"/>
              <a:gd name="connsiteY1" fmla="*/ 1373679 h 6223573"/>
              <a:gd name="connsiteX2" fmla="*/ 1608055 w 6921443"/>
              <a:gd name="connsiteY2" fmla="*/ 806414 h 6223573"/>
              <a:gd name="connsiteX3" fmla="*/ 1929788 w 6921443"/>
              <a:gd name="connsiteY3" fmla="*/ 603212 h 6223573"/>
              <a:gd name="connsiteX4" fmla="*/ 3115122 w 6921443"/>
              <a:gd name="connsiteY4" fmla="*/ 112146 h 6223573"/>
              <a:gd name="connsiteX5" fmla="*/ 4275055 w 6921443"/>
              <a:gd name="connsiteY5" fmla="*/ 2081 h 6223573"/>
              <a:gd name="connsiteX6" fmla="*/ 5032820 w 6921443"/>
              <a:gd name="connsiteY6" fmla="*/ 107873 h 6223573"/>
              <a:gd name="connsiteX7" fmla="*/ 5705922 w 6921443"/>
              <a:gd name="connsiteY7" fmla="*/ 408481 h 6223573"/>
              <a:gd name="connsiteX8" fmla="*/ 6425588 w 6921443"/>
              <a:gd name="connsiteY8" fmla="*/ 1136613 h 6223573"/>
              <a:gd name="connsiteX9" fmla="*/ 6916654 w 6921443"/>
              <a:gd name="connsiteY9" fmla="*/ 2647873 h 6223573"/>
              <a:gd name="connsiteX10" fmla="*/ 6315522 w 6921443"/>
              <a:gd name="connsiteY10" fmla="*/ 4294680 h 6223573"/>
              <a:gd name="connsiteX11" fmla="*/ 4397820 w 6921443"/>
              <a:gd name="connsiteY11" fmla="*/ 5966807 h 6223573"/>
              <a:gd name="connsiteX12" fmla="*/ 2700255 w 6921443"/>
              <a:gd name="connsiteY12" fmla="*/ 6191214 h 6223573"/>
              <a:gd name="connsiteX13" fmla="*/ 1125453 w 6921443"/>
              <a:gd name="connsiteY13" fmla="*/ 5754671 h 6223573"/>
              <a:gd name="connsiteX14" fmla="*/ 177188 w 6921443"/>
              <a:gd name="connsiteY14" fmla="*/ 4531748 h 6223573"/>
              <a:gd name="connsiteX15" fmla="*/ 67120 w 6921443"/>
              <a:gd name="connsiteY15" fmla="*/ 3198207 h 6223573"/>
              <a:gd name="connsiteX0" fmla="*/ 67120 w 6922213"/>
              <a:gd name="connsiteY0" fmla="*/ 3198207 h 6223573"/>
              <a:gd name="connsiteX1" fmla="*/ 947655 w 6922213"/>
              <a:gd name="connsiteY1" fmla="*/ 1373679 h 6223573"/>
              <a:gd name="connsiteX2" fmla="*/ 1608055 w 6922213"/>
              <a:gd name="connsiteY2" fmla="*/ 806414 h 6223573"/>
              <a:gd name="connsiteX3" fmla="*/ 1929788 w 6922213"/>
              <a:gd name="connsiteY3" fmla="*/ 603212 h 6223573"/>
              <a:gd name="connsiteX4" fmla="*/ 3115122 w 6922213"/>
              <a:gd name="connsiteY4" fmla="*/ 112146 h 6223573"/>
              <a:gd name="connsiteX5" fmla="*/ 4275055 w 6922213"/>
              <a:gd name="connsiteY5" fmla="*/ 2081 h 6223573"/>
              <a:gd name="connsiteX6" fmla="*/ 5032820 w 6922213"/>
              <a:gd name="connsiteY6" fmla="*/ 107873 h 6223573"/>
              <a:gd name="connsiteX7" fmla="*/ 5705922 w 6922213"/>
              <a:gd name="connsiteY7" fmla="*/ 408481 h 6223573"/>
              <a:gd name="connsiteX8" fmla="*/ 6476388 w 6922213"/>
              <a:gd name="connsiteY8" fmla="*/ 1136613 h 6223573"/>
              <a:gd name="connsiteX9" fmla="*/ 6916654 w 6922213"/>
              <a:gd name="connsiteY9" fmla="*/ 2647873 h 6223573"/>
              <a:gd name="connsiteX10" fmla="*/ 6315522 w 6922213"/>
              <a:gd name="connsiteY10" fmla="*/ 4294680 h 6223573"/>
              <a:gd name="connsiteX11" fmla="*/ 4397820 w 6922213"/>
              <a:gd name="connsiteY11" fmla="*/ 5966807 h 6223573"/>
              <a:gd name="connsiteX12" fmla="*/ 2700255 w 6922213"/>
              <a:gd name="connsiteY12" fmla="*/ 6191214 h 6223573"/>
              <a:gd name="connsiteX13" fmla="*/ 1125453 w 6922213"/>
              <a:gd name="connsiteY13" fmla="*/ 5754671 h 6223573"/>
              <a:gd name="connsiteX14" fmla="*/ 177188 w 6922213"/>
              <a:gd name="connsiteY14" fmla="*/ 4531748 h 6223573"/>
              <a:gd name="connsiteX15" fmla="*/ 67120 w 6922213"/>
              <a:gd name="connsiteY15" fmla="*/ 3198207 h 6223573"/>
              <a:gd name="connsiteX0" fmla="*/ 67120 w 6922213"/>
              <a:gd name="connsiteY0" fmla="*/ 3198207 h 6220753"/>
              <a:gd name="connsiteX1" fmla="*/ 947655 w 6922213"/>
              <a:gd name="connsiteY1" fmla="*/ 1373679 h 6220753"/>
              <a:gd name="connsiteX2" fmla="*/ 1608055 w 6922213"/>
              <a:gd name="connsiteY2" fmla="*/ 806414 h 6220753"/>
              <a:gd name="connsiteX3" fmla="*/ 1929788 w 6922213"/>
              <a:gd name="connsiteY3" fmla="*/ 603212 h 6220753"/>
              <a:gd name="connsiteX4" fmla="*/ 3115122 w 6922213"/>
              <a:gd name="connsiteY4" fmla="*/ 112146 h 6220753"/>
              <a:gd name="connsiteX5" fmla="*/ 4275055 w 6922213"/>
              <a:gd name="connsiteY5" fmla="*/ 2081 h 6220753"/>
              <a:gd name="connsiteX6" fmla="*/ 5032820 w 6922213"/>
              <a:gd name="connsiteY6" fmla="*/ 107873 h 6220753"/>
              <a:gd name="connsiteX7" fmla="*/ 5705922 w 6922213"/>
              <a:gd name="connsiteY7" fmla="*/ 408481 h 6220753"/>
              <a:gd name="connsiteX8" fmla="*/ 6476388 w 6922213"/>
              <a:gd name="connsiteY8" fmla="*/ 1136613 h 6220753"/>
              <a:gd name="connsiteX9" fmla="*/ 6916654 w 6922213"/>
              <a:gd name="connsiteY9" fmla="*/ 2647873 h 6220753"/>
              <a:gd name="connsiteX10" fmla="*/ 6315522 w 6922213"/>
              <a:gd name="connsiteY10" fmla="*/ 4294680 h 6220753"/>
              <a:gd name="connsiteX11" fmla="*/ 4336860 w 6922213"/>
              <a:gd name="connsiteY11" fmla="*/ 5956647 h 6220753"/>
              <a:gd name="connsiteX12" fmla="*/ 2700255 w 6922213"/>
              <a:gd name="connsiteY12" fmla="*/ 6191214 h 6220753"/>
              <a:gd name="connsiteX13" fmla="*/ 1125453 w 6922213"/>
              <a:gd name="connsiteY13" fmla="*/ 5754671 h 6220753"/>
              <a:gd name="connsiteX14" fmla="*/ 177188 w 6922213"/>
              <a:gd name="connsiteY14" fmla="*/ 4531748 h 6220753"/>
              <a:gd name="connsiteX15" fmla="*/ 67120 w 6922213"/>
              <a:gd name="connsiteY15" fmla="*/ 3198207 h 6220753"/>
              <a:gd name="connsiteX0" fmla="*/ 67120 w 6922213"/>
              <a:gd name="connsiteY0" fmla="*/ 3198207 h 6203874"/>
              <a:gd name="connsiteX1" fmla="*/ 947655 w 6922213"/>
              <a:gd name="connsiteY1" fmla="*/ 1373679 h 6203874"/>
              <a:gd name="connsiteX2" fmla="*/ 1608055 w 6922213"/>
              <a:gd name="connsiteY2" fmla="*/ 806414 h 6203874"/>
              <a:gd name="connsiteX3" fmla="*/ 1929788 w 6922213"/>
              <a:gd name="connsiteY3" fmla="*/ 603212 h 6203874"/>
              <a:gd name="connsiteX4" fmla="*/ 3115122 w 6922213"/>
              <a:gd name="connsiteY4" fmla="*/ 112146 h 6203874"/>
              <a:gd name="connsiteX5" fmla="*/ 4275055 w 6922213"/>
              <a:gd name="connsiteY5" fmla="*/ 2081 h 6203874"/>
              <a:gd name="connsiteX6" fmla="*/ 5032820 w 6922213"/>
              <a:gd name="connsiteY6" fmla="*/ 107873 h 6203874"/>
              <a:gd name="connsiteX7" fmla="*/ 5705922 w 6922213"/>
              <a:gd name="connsiteY7" fmla="*/ 408481 h 6203874"/>
              <a:gd name="connsiteX8" fmla="*/ 6476388 w 6922213"/>
              <a:gd name="connsiteY8" fmla="*/ 1136613 h 6203874"/>
              <a:gd name="connsiteX9" fmla="*/ 6916654 w 6922213"/>
              <a:gd name="connsiteY9" fmla="*/ 2647873 h 6203874"/>
              <a:gd name="connsiteX10" fmla="*/ 6315522 w 6922213"/>
              <a:gd name="connsiteY10" fmla="*/ 4294680 h 6203874"/>
              <a:gd name="connsiteX11" fmla="*/ 4336860 w 6922213"/>
              <a:gd name="connsiteY11" fmla="*/ 5956647 h 6203874"/>
              <a:gd name="connsiteX12" fmla="*/ 2700255 w 6922213"/>
              <a:gd name="connsiteY12" fmla="*/ 6191214 h 6203874"/>
              <a:gd name="connsiteX13" fmla="*/ 1125453 w 6922213"/>
              <a:gd name="connsiteY13" fmla="*/ 5754671 h 6203874"/>
              <a:gd name="connsiteX14" fmla="*/ 177188 w 6922213"/>
              <a:gd name="connsiteY14" fmla="*/ 4531748 h 6203874"/>
              <a:gd name="connsiteX15" fmla="*/ 67120 w 6922213"/>
              <a:gd name="connsiteY15" fmla="*/ 3198207 h 6203874"/>
              <a:gd name="connsiteX0" fmla="*/ 35745 w 6890838"/>
              <a:gd name="connsiteY0" fmla="*/ 3198207 h 6203874"/>
              <a:gd name="connsiteX1" fmla="*/ 489560 w 6890838"/>
              <a:gd name="connsiteY1" fmla="*/ 1937561 h 6203874"/>
              <a:gd name="connsiteX2" fmla="*/ 916280 w 6890838"/>
              <a:gd name="connsiteY2" fmla="*/ 1373679 h 6203874"/>
              <a:gd name="connsiteX3" fmla="*/ 1576680 w 6890838"/>
              <a:gd name="connsiteY3" fmla="*/ 806414 h 6203874"/>
              <a:gd name="connsiteX4" fmla="*/ 1898413 w 6890838"/>
              <a:gd name="connsiteY4" fmla="*/ 603212 h 6203874"/>
              <a:gd name="connsiteX5" fmla="*/ 3083747 w 6890838"/>
              <a:gd name="connsiteY5" fmla="*/ 112146 h 6203874"/>
              <a:gd name="connsiteX6" fmla="*/ 4243680 w 6890838"/>
              <a:gd name="connsiteY6" fmla="*/ 2081 h 6203874"/>
              <a:gd name="connsiteX7" fmla="*/ 5001445 w 6890838"/>
              <a:gd name="connsiteY7" fmla="*/ 107873 h 6203874"/>
              <a:gd name="connsiteX8" fmla="*/ 5674547 w 6890838"/>
              <a:gd name="connsiteY8" fmla="*/ 408481 h 6203874"/>
              <a:gd name="connsiteX9" fmla="*/ 6445013 w 6890838"/>
              <a:gd name="connsiteY9" fmla="*/ 1136613 h 6203874"/>
              <a:gd name="connsiteX10" fmla="*/ 6885279 w 6890838"/>
              <a:gd name="connsiteY10" fmla="*/ 2647873 h 6203874"/>
              <a:gd name="connsiteX11" fmla="*/ 6284147 w 6890838"/>
              <a:gd name="connsiteY11" fmla="*/ 4294680 h 6203874"/>
              <a:gd name="connsiteX12" fmla="*/ 4305485 w 6890838"/>
              <a:gd name="connsiteY12" fmla="*/ 5956647 h 6203874"/>
              <a:gd name="connsiteX13" fmla="*/ 2668880 w 6890838"/>
              <a:gd name="connsiteY13" fmla="*/ 6191214 h 6203874"/>
              <a:gd name="connsiteX14" fmla="*/ 1094078 w 6890838"/>
              <a:gd name="connsiteY14" fmla="*/ 5754671 h 6203874"/>
              <a:gd name="connsiteX15" fmla="*/ 145813 w 6890838"/>
              <a:gd name="connsiteY15" fmla="*/ 4531748 h 6203874"/>
              <a:gd name="connsiteX16" fmla="*/ 35745 w 6890838"/>
              <a:gd name="connsiteY16" fmla="*/ 3198207 h 620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90838" h="6203874">
                <a:moveTo>
                  <a:pt x="35745" y="3198207"/>
                </a:moveTo>
                <a:cubicBezTo>
                  <a:pt x="93036" y="2765842"/>
                  <a:pt x="342804" y="2241649"/>
                  <a:pt x="489560" y="1937561"/>
                </a:cubicBezTo>
                <a:cubicBezTo>
                  <a:pt x="636316" y="1633473"/>
                  <a:pt x="726627" y="1557123"/>
                  <a:pt x="916280" y="1373679"/>
                </a:cubicBezTo>
                <a:cubicBezTo>
                  <a:pt x="1166047" y="969403"/>
                  <a:pt x="1412991" y="934825"/>
                  <a:pt x="1576680" y="806414"/>
                </a:cubicBezTo>
                <a:cubicBezTo>
                  <a:pt x="1740369" y="678003"/>
                  <a:pt x="1640180" y="713279"/>
                  <a:pt x="1898413" y="603212"/>
                </a:cubicBezTo>
                <a:cubicBezTo>
                  <a:pt x="2245546" y="428234"/>
                  <a:pt x="2672408" y="135436"/>
                  <a:pt x="3083747" y="112146"/>
                </a:cubicBezTo>
                <a:cubicBezTo>
                  <a:pt x="3474625" y="30302"/>
                  <a:pt x="3929708" y="-9907"/>
                  <a:pt x="4243680" y="2081"/>
                </a:cubicBezTo>
                <a:cubicBezTo>
                  <a:pt x="4557652" y="14069"/>
                  <a:pt x="4762967" y="40140"/>
                  <a:pt x="5001445" y="107873"/>
                </a:cubicBezTo>
                <a:cubicBezTo>
                  <a:pt x="5239923" y="175606"/>
                  <a:pt x="5456530" y="272302"/>
                  <a:pt x="5674547" y="408481"/>
                </a:cubicBezTo>
                <a:cubicBezTo>
                  <a:pt x="5892564" y="544660"/>
                  <a:pt x="6229113" y="781726"/>
                  <a:pt x="6445013" y="1136613"/>
                </a:cubicBezTo>
                <a:cubicBezTo>
                  <a:pt x="6660913" y="1491500"/>
                  <a:pt x="6933257" y="2156806"/>
                  <a:pt x="6885279" y="2647873"/>
                </a:cubicBezTo>
                <a:cubicBezTo>
                  <a:pt x="6837301" y="3138940"/>
                  <a:pt x="6703953" y="3741524"/>
                  <a:pt x="6284147" y="4294680"/>
                </a:cubicBezTo>
                <a:cubicBezTo>
                  <a:pt x="5864341" y="4847836"/>
                  <a:pt x="4877550" y="5752318"/>
                  <a:pt x="4305485" y="5956647"/>
                </a:cubicBezTo>
                <a:cubicBezTo>
                  <a:pt x="3733420" y="6160976"/>
                  <a:pt x="3205808" y="6236448"/>
                  <a:pt x="2668880" y="6191214"/>
                </a:cubicBezTo>
                <a:cubicBezTo>
                  <a:pt x="2131952" y="6145980"/>
                  <a:pt x="1511767" y="6003027"/>
                  <a:pt x="1094078" y="5754671"/>
                </a:cubicBezTo>
                <a:cubicBezTo>
                  <a:pt x="676389" y="5506316"/>
                  <a:pt x="317968" y="4947948"/>
                  <a:pt x="145813" y="4531748"/>
                </a:cubicBezTo>
                <a:cubicBezTo>
                  <a:pt x="-26342" y="4115548"/>
                  <a:pt x="-21546" y="3630572"/>
                  <a:pt x="35745" y="3198207"/>
                </a:cubicBezTo>
                <a:close/>
              </a:path>
            </a:pathLst>
          </a:custGeom>
          <a:noFill/>
          <a:ln w="60325" cmpd="dbl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183D5F-6D3C-99DA-B42F-C57108FDD908}"/>
              </a:ext>
            </a:extLst>
          </p:cNvPr>
          <p:cNvCxnSpPr/>
          <p:nvPr/>
        </p:nvCxnSpPr>
        <p:spPr>
          <a:xfrm>
            <a:off x="2085578" y="1176867"/>
            <a:ext cx="1491588" cy="2463656"/>
          </a:xfrm>
          <a:prstGeom prst="line">
            <a:avLst/>
          </a:prstGeom>
          <a:ln w="857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B93CE7-8011-EA62-FDC2-2B1A302EEE53}"/>
              </a:ext>
            </a:extLst>
          </p:cNvPr>
          <p:cNvCxnSpPr/>
          <p:nvPr/>
        </p:nvCxnSpPr>
        <p:spPr>
          <a:xfrm>
            <a:off x="3229442" y="3955913"/>
            <a:ext cx="1491588" cy="2463656"/>
          </a:xfrm>
          <a:prstGeom prst="line">
            <a:avLst/>
          </a:prstGeom>
          <a:ln w="857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296A72A-8821-DAA5-4285-CB0D8F13C555}"/>
              </a:ext>
            </a:extLst>
          </p:cNvPr>
          <p:cNvCxnSpPr/>
          <p:nvPr/>
        </p:nvCxnSpPr>
        <p:spPr>
          <a:xfrm>
            <a:off x="3900357" y="3429000"/>
            <a:ext cx="1491588" cy="2463656"/>
          </a:xfrm>
          <a:prstGeom prst="line">
            <a:avLst/>
          </a:prstGeom>
          <a:ln w="85725" cmpd="dbl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10BA79-2C7A-22ED-1476-730DDDCD49DE}"/>
              </a:ext>
            </a:extLst>
          </p:cNvPr>
          <p:cNvCxnSpPr>
            <a:cxnSpLocks/>
          </p:cNvCxnSpPr>
          <p:nvPr/>
        </p:nvCxnSpPr>
        <p:spPr>
          <a:xfrm flipV="1">
            <a:off x="721124" y="3717336"/>
            <a:ext cx="2856042" cy="1943724"/>
          </a:xfrm>
          <a:prstGeom prst="line">
            <a:avLst/>
          </a:prstGeom>
          <a:ln w="85725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0C43A36-5843-EC7D-3FFE-AAE6A368E5B1}"/>
              </a:ext>
            </a:extLst>
          </p:cNvPr>
          <p:cNvCxnSpPr>
            <a:cxnSpLocks/>
          </p:cNvCxnSpPr>
          <p:nvPr/>
        </p:nvCxnSpPr>
        <p:spPr>
          <a:xfrm>
            <a:off x="2408769" y="965344"/>
            <a:ext cx="1070596" cy="1687006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67E9C3-B190-CECF-6521-3F1F60A7FFBF}"/>
              </a:ext>
            </a:extLst>
          </p:cNvPr>
          <p:cNvCxnSpPr>
            <a:cxnSpLocks/>
          </p:cNvCxnSpPr>
          <p:nvPr/>
        </p:nvCxnSpPr>
        <p:spPr>
          <a:xfrm flipV="1">
            <a:off x="3133242" y="2621761"/>
            <a:ext cx="346123" cy="276696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DF4F5ED-6A99-C37C-815D-EC2AF524900E}"/>
              </a:ext>
            </a:extLst>
          </p:cNvPr>
          <p:cNvCxnSpPr>
            <a:cxnSpLocks/>
          </p:cNvCxnSpPr>
          <p:nvPr/>
        </p:nvCxnSpPr>
        <p:spPr>
          <a:xfrm>
            <a:off x="1439985" y="3717336"/>
            <a:ext cx="708460" cy="1045950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9EFD1E-0BD6-9A18-CE11-8A255DB47669}"/>
              </a:ext>
            </a:extLst>
          </p:cNvPr>
          <p:cNvCxnSpPr>
            <a:cxnSpLocks/>
          </p:cNvCxnSpPr>
          <p:nvPr/>
        </p:nvCxnSpPr>
        <p:spPr>
          <a:xfrm>
            <a:off x="5462900" y="3799840"/>
            <a:ext cx="1382841" cy="239886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3275574-5546-0C83-FC99-D8A016EB0090}"/>
              </a:ext>
            </a:extLst>
          </p:cNvPr>
          <p:cNvCxnSpPr>
            <a:cxnSpLocks/>
          </p:cNvCxnSpPr>
          <p:nvPr/>
        </p:nvCxnSpPr>
        <p:spPr>
          <a:xfrm>
            <a:off x="4377836" y="2322041"/>
            <a:ext cx="343194" cy="570188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90DD90-4EF2-3804-1726-362C665ABBB5}"/>
              </a:ext>
            </a:extLst>
          </p:cNvPr>
          <p:cNvCxnSpPr>
            <a:cxnSpLocks/>
          </p:cNvCxnSpPr>
          <p:nvPr/>
        </p:nvCxnSpPr>
        <p:spPr>
          <a:xfrm flipH="1">
            <a:off x="4357557" y="531319"/>
            <a:ext cx="193428" cy="1790722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B77769-17D0-4209-C8EC-B8C03BC4B8FE}"/>
              </a:ext>
            </a:extLst>
          </p:cNvPr>
          <p:cNvCxnSpPr>
            <a:cxnSpLocks/>
          </p:cNvCxnSpPr>
          <p:nvPr/>
        </p:nvCxnSpPr>
        <p:spPr>
          <a:xfrm>
            <a:off x="436164" y="2760109"/>
            <a:ext cx="1047664" cy="1039731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66867D5-F392-D4DF-031C-F3459D607299}"/>
              </a:ext>
            </a:extLst>
          </p:cNvPr>
          <p:cNvCxnSpPr>
            <a:cxnSpLocks/>
          </p:cNvCxnSpPr>
          <p:nvPr/>
        </p:nvCxnSpPr>
        <p:spPr>
          <a:xfrm flipV="1">
            <a:off x="397933" y="4919874"/>
            <a:ext cx="562063" cy="347642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07A0B5DC-926F-4439-3797-629048F3C2BA}"/>
              </a:ext>
            </a:extLst>
          </p:cNvPr>
          <p:cNvSpPr/>
          <p:nvPr/>
        </p:nvSpPr>
        <p:spPr>
          <a:xfrm>
            <a:off x="1409045" y="4747482"/>
            <a:ext cx="2707784" cy="166498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1AC3B0-A983-AB3D-DC2A-0627E199293A}"/>
              </a:ext>
            </a:extLst>
          </p:cNvPr>
          <p:cNvSpPr/>
          <p:nvPr/>
        </p:nvSpPr>
        <p:spPr>
          <a:xfrm>
            <a:off x="6410960" y="1503680"/>
            <a:ext cx="434781" cy="396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2AA6A5-082C-A363-3090-5DB91B39E908}"/>
              </a:ext>
            </a:extLst>
          </p:cNvPr>
          <p:cNvSpPr/>
          <p:nvPr/>
        </p:nvSpPr>
        <p:spPr>
          <a:xfrm>
            <a:off x="6518119" y="1620077"/>
            <a:ext cx="177321" cy="16808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B964E-4890-AE72-D7AB-A3DD81F24DB6}"/>
              </a:ext>
            </a:extLst>
          </p:cNvPr>
          <p:cNvSpPr txBox="1"/>
          <p:nvPr/>
        </p:nvSpPr>
        <p:spPr>
          <a:xfrm>
            <a:off x="3537705" y="402608"/>
            <a:ext cx="434781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3590D-804A-868C-1A4C-6F104EE58313}"/>
              </a:ext>
            </a:extLst>
          </p:cNvPr>
          <p:cNvSpPr txBox="1"/>
          <p:nvPr/>
        </p:nvSpPr>
        <p:spPr>
          <a:xfrm>
            <a:off x="761127" y="1954914"/>
            <a:ext cx="434781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</a:t>
            </a:r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1CDB1-E3BD-D947-A41B-60CDE4DAE545}"/>
              </a:ext>
            </a:extLst>
          </p:cNvPr>
          <p:cNvSpPr txBox="1"/>
          <p:nvPr/>
        </p:nvSpPr>
        <p:spPr>
          <a:xfrm>
            <a:off x="3229442" y="6497103"/>
            <a:ext cx="434781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3</a:t>
            </a:r>
            <a:endParaRPr lang="LID4096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0F388F-582D-AB7A-D264-60076617B7FF}"/>
              </a:ext>
            </a:extLst>
          </p:cNvPr>
          <p:cNvSpPr txBox="1"/>
          <p:nvPr/>
        </p:nvSpPr>
        <p:spPr>
          <a:xfrm>
            <a:off x="6738789" y="3332086"/>
            <a:ext cx="434781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4</a:t>
            </a:r>
            <a:endParaRPr lang="LID4096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3C7BA3-21D6-2636-4D8E-90E14528ECE5}"/>
              </a:ext>
            </a:extLst>
          </p:cNvPr>
          <p:cNvSpPr txBox="1"/>
          <p:nvPr/>
        </p:nvSpPr>
        <p:spPr>
          <a:xfrm>
            <a:off x="6370320" y="1134348"/>
            <a:ext cx="580623" cy="369332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1A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907C7-9931-10A7-46E3-6A9159D97C99}"/>
              </a:ext>
            </a:extLst>
          </p:cNvPr>
          <p:cNvSpPr txBox="1"/>
          <p:nvPr/>
        </p:nvSpPr>
        <p:spPr>
          <a:xfrm>
            <a:off x="2216014" y="4111274"/>
            <a:ext cx="43478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5</a:t>
            </a:r>
            <a:endParaRPr lang="LID4096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01DE93-D949-79DC-31D0-F28EB8732250}"/>
              </a:ext>
            </a:extLst>
          </p:cNvPr>
          <p:cNvSpPr txBox="1"/>
          <p:nvPr/>
        </p:nvSpPr>
        <p:spPr>
          <a:xfrm>
            <a:off x="4560376" y="4393954"/>
            <a:ext cx="434781" cy="369332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6</a:t>
            </a:r>
            <a:endParaRPr lang="LID4096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AEE2D6-D03F-6858-3A4A-87293D938C55}"/>
              </a:ext>
            </a:extLst>
          </p:cNvPr>
          <p:cNvSpPr txBox="1"/>
          <p:nvPr/>
        </p:nvSpPr>
        <p:spPr>
          <a:xfrm>
            <a:off x="4155813" y="5290199"/>
            <a:ext cx="434781" cy="369332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7</a:t>
            </a:r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F654B0-79E6-CBE6-A04B-632EE4E7C3E8}"/>
              </a:ext>
            </a:extLst>
          </p:cNvPr>
          <p:cNvSpPr txBox="1"/>
          <p:nvPr/>
        </p:nvSpPr>
        <p:spPr>
          <a:xfrm>
            <a:off x="2326724" y="2210608"/>
            <a:ext cx="434781" cy="369332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8</a:t>
            </a:r>
            <a:endParaRPr lang="LID4096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2D2830-0EAA-991B-B94D-022C28ABB5A9}"/>
              </a:ext>
            </a:extLst>
          </p:cNvPr>
          <p:cNvSpPr txBox="1"/>
          <p:nvPr/>
        </p:nvSpPr>
        <p:spPr>
          <a:xfrm>
            <a:off x="5878609" y="3473600"/>
            <a:ext cx="434781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9</a:t>
            </a:r>
            <a:endParaRPr lang="LID4096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CC6F77-1746-2F65-C6E0-800F6E8FE33A}"/>
              </a:ext>
            </a:extLst>
          </p:cNvPr>
          <p:cNvSpPr txBox="1"/>
          <p:nvPr/>
        </p:nvSpPr>
        <p:spPr>
          <a:xfrm>
            <a:off x="419813" y="4613131"/>
            <a:ext cx="466149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10</a:t>
            </a:r>
            <a:endParaRPr lang="LID4096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C4E5C8-133F-57FD-50C9-91446A782FBA}"/>
              </a:ext>
            </a:extLst>
          </p:cNvPr>
          <p:cNvSpPr txBox="1"/>
          <p:nvPr/>
        </p:nvSpPr>
        <p:spPr>
          <a:xfrm>
            <a:off x="1332882" y="3800333"/>
            <a:ext cx="466149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11</a:t>
            </a:r>
            <a:endParaRPr lang="LID4096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E3082-FA4F-6DB3-492E-D0917BBF3765}"/>
              </a:ext>
            </a:extLst>
          </p:cNvPr>
          <p:cNvSpPr txBox="1"/>
          <p:nvPr/>
        </p:nvSpPr>
        <p:spPr>
          <a:xfrm>
            <a:off x="2849024" y="1526207"/>
            <a:ext cx="466149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12</a:t>
            </a:r>
            <a:endParaRPr lang="LID4096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EA152A-3D2C-B639-4AF2-711563FEEFC0}"/>
              </a:ext>
            </a:extLst>
          </p:cNvPr>
          <p:cNvSpPr txBox="1"/>
          <p:nvPr/>
        </p:nvSpPr>
        <p:spPr>
          <a:xfrm>
            <a:off x="4180002" y="1343268"/>
            <a:ext cx="466149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13</a:t>
            </a:r>
            <a:endParaRPr lang="LID4096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6F37B0-771D-5C54-DA2F-A53ACC4AEC7D}"/>
              </a:ext>
            </a:extLst>
          </p:cNvPr>
          <p:cNvSpPr txBox="1"/>
          <p:nvPr/>
        </p:nvSpPr>
        <p:spPr>
          <a:xfrm>
            <a:off x="966581" y="5482766"/>
            <a:ext cx="6244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5</a:t>
            </a:r>
            <a:r>
              <a:rPr lang="en-US" dirty="0"/>
              <a:t>A</a:t>
            </a:r>
            <a:endParaRPr lang="LID4096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AF5BCE-4F7F-EA30-F2FE-074B4F207FA8}"/>
              </a:ext>
            </a:extLst>
          </p:cNvPr>
          <p:cNvSpPr txBox="1"/>
          <p:nvPr/>
        </p:nvSpPr>
        <p:spPr>
          <a:xfrm>
            <a:off x="3506746" y="3824671"/>
            <a:ext cx="62444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5</a:t>
            </a:r>
            <a:r>
              <a:rPr lang="en-US" dirty="0"/>
              <a:t>B</a:t>
            </a:r>
            <a:endParaRPr lang="LID4096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4BB795-0FC3-3919-6E21-EDE8CA8A890D}"/>
              </a:ext>
            </a:extLst>
          </p:cNvPr>
          <p:cNvCxnSpPr>
            <a:cxnSpLocks/>
          </p:cNvCxnSpPr>
          <p:nvPr/>
        </p:nvCxnSpPr>
        <p:spPr>
          <a:xfrm flipH="1">
            <a:off x="680093" y="5393933"/>
            <a:ext cx="502479" cy="343353"/>
          </a:xfrm>
          <a:prstGeom prst="line">
            <a:avLst/>
          </a:prstGeom>
          <a:ln w="85725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E09708-6045-8D9A-5D4E-13CB5C642AB7}"/>
              </a:ext>
            </a:extLst>
          </p:cNvPr>
          <p:cNvCxnSpPr>
            <a:cxnSpLocks/>
          </p:cNvCxnSpPr>
          <p:nvPr/>
        </p:nvCxnSpPr>
        <p:spPr>
          <a:xfrm flipH="1">
            <a:off x="3326621" y="3818785"/>
            <a:ext cx="366232" cy="213141"/>
          </a:xfrm>
          <a:prstGeom prst="line">
            <a:avLst/>
          </a:prstGeom>
          <a:ln w="85725" cmpd="dbl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64924A6-4857-64E5-6B90-9F1110CB5ED3}"/>
              </a:ext>
            </a:extLst>
          </p:cNvPr>
          <p:cNvCxnSpPr>
            <a:cxnSpLocks/>
          </p:cNvCxnSpPr>
          <p:nvPr/>
        </p:nvCxnSpPr>
        <p:spPr>
          <a:xfrm>
            <a:off x="4862997" y="2927238"/>
            <a:ext cx="476982" cy="419176"/>
          </a:xfrm>
          <a:prstGeom prst="line">
            <a:avLst/>
          </a:prstGeom>
          <a:ln w="85725" cmpd="dbl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94F1A4-C0F1-3234-9C04-330892A1AAEC}"/>
              </a:ext>
            </a:extLst>
          </p:cNvPr>
          <p:cNvCxnSpPr>
            <a:cxnSpLocks/>
          </p:cNvCxnSpPr>
          <p:nvPr/>
        </p:nvCxnSpPr>
        <p:spPr>
          <a:xfrm>
            <a:off x="5339979" y="3346414"/>
            <a:ext cx="159069" cy="443619"/>
          </a:xfrm>
          <a:prstGeom prst="line">
            <a:avLst/>
          </a:prstGeom>
          <a:ln w="85725" cmpd="dbl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75BC3C5-60C3-4E1B-89C1-5BD1819E32AA}"/>
              </a:ext>
            </a:extLst>
          </p:cNvPr>
          <p:cNvSpPr txBox="1"/>
          <p:nvPr/>
        </p:nvSpPr>
        <p:spPr>
          <a:xfrm>
            <a:off x="5189561" y="2770800"/>
            <a:ext cx="604292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9</a:t>
            </a:r>
            <a:r>
              <a:rPr lang="en-US" dirty="0"/>
              <a:t>A</a:t>
            </a:r>
            <a:endParaRPr lang="LID4096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4936C0-343A-C38E-62F7-C8DB180A4B16}"/>
              </a:ext>
            </a:extLst>
          </p:cNvPr>
          <p:cNvCxnSpPr>
            <a:cxnSpLocks/>
          </p:cNvCxnSpPr>
          <p:nvPr/>
        </p:nvCxnSpPr>
        <p:spPr>
          <a:xfrm flipV="1">
            <a:off x="1081797" y="2977062"/>
            <a:ext cx="734339" cy="537650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3AEC703-0331-3974-04E1-B4428A40D0C2}"/>
              </a:ext>
            </a:extLst>
          </p:cNvPr>
          <p:cNvSpPr txBox="1"/>
          <p:nvPr/>
        </p:nvSpPr>
        <p:spPr>
          <a:xfrm>
            <a:off x="1105742" y="2886595"/>
            <a:ext cx="466149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14</a:t>
            </a:r>
            <a:endParaRPr lang="LID4096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35EC8D2-DBD9-5E26-9EE7-4153E587C2EB}"/>
              </a:ext>
            </a:extLst>
          </p:cNvPr>
          <p:cNvCxnSpPr>
            <a:cxnSpLocks/>
          </p:cNvCxnSpPr>
          <p:nvPr/>
        </p:nvCxnSpPr>
        <p:spPr>
          <a:xfrm>
            <a:off x="1595915" y="1513119"/>
            <a:ext cx="394497" cy="589273"/>
          </a:xfrm>
          <a:prstGeom prst="line">
            <a:avLst/>
          </a:prstGeom>
          <a:ln w="85725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4EFABDC-E42F-6CD6-BF65-4B214D7A3102}"/>
              </a:ext>
            </a:extLst>
          </p:cNvPr>
          <p:cNvSpPr txBox="1"/>
          <p:nvPr/>
        </p:nvSpPr>
        <p:spPr>
          <a:xfrm>
            <a:off x="1585067" y="1860466"/>
            <a:ext cx="466149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15</a:t>
            </a:r>
            <a:endParaRPr lang="LID4096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53C0E23A-A6D7-A56A-9CAD-F72FA92F5E94}"/>
              </a:ext>
            </a:extLst>
          </p:cNvPr>
          <p:cNvSpPr txBox="1">
            <a:spLocks/>
          </p:cNvSpPr>
          <p:nvPr/>
        </p:nvSpPr>
        <p:spPr>
          <a:xfrm>
            <a:off x="0" y="-8848"/>
            <a:ext cx="12192000" cy="4575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rgbClr val="002060"/>
                </a:solidFill>
              </a:rPr>
              <a:t>פרוט לפי מקטעים</a:t>
            </a:r>
          </a:p>
        </p:txBody>
      </p:sp>
    </p:spTree>
    <p:extLst>
      <p:ext uri="{BB962C8B-B14F-4D97-AF65-F5344CB8AC3E}">
        <p14:creationId xmlns:p14="http://schemas.microsoft.com/office/powerpoint/2010/main" val="81845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8848"/>
            <a:ext cx="12192000" cy="457581"/>
          </a:xfrm>
          <a:solidFill>
            <a:srgbClr val="66FF66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he-IL" sz="3200" dirty="0"/>
              <a:t>טבלה מרכזת לביצוע </a:t>
            </a:r>
            <a:r>
              <a:rPr lang="he-IL" sz="2000" dirty="0">
                <a:solidFill>
                  <a:srgbClr val="FF0000"/>
                </a:solidFill>
              </a:rPr>
              <a:t>(באדום מתקציב המועצה) </a:t>
            </a:r>
            <a:endParaRPr lang="he-IL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A179AE8-4959-F956-1043-2DE6FFC02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78050"/>
              </p:ext>
            </p:extLst>
          </p:nvPr>
        </p:nvGraphicFramePr>
        <p:xfrm>
          <a:off x="0" y="448733"/>
          <a:ext cx="12192000" cy="6409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6154872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66672791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911748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578138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2890394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8988081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63812074"/>
                    </a:ext>
                  </a:extLst>
                </a:gridCol>
              </a:tblGrid>
              <a:tr h="878108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חניה</a:t>
                      </a:r>
                    </a:p>
                    <a:p>
                      <a:pPr algn="ctr" rtl="1"/>
                      <a:r>
                        <a:rPr lang="he-IL" dirty="0"/>
                        <a:t>רוחב מטר          אורך מטר רץ</a:t>
                      </a:r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ID4096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מדרכה </a:t>
                      </a:r>
                    </a:p>
                    <a:p>
                      <a:pPr algn="ctr" rtl="1"/>
                      <a:r>
                        <a:rPr lang="he-IL" dirty="0"/>
                        <a:t>רוחב מטר          אורך מטר רץ</a:t>
                      </a:r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ID4096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כביש</a:t>
                      </a:r>
                    </a:p>
                    <a:p>
                      <a:pPr algn="ctr" rtl="1"/>
                      <a:r>
                        <a:rPr lang="he-IL" dirty="0"/>
                        <a:t>רוחב מטר          אורך מטר רץ</a:t>
                      </a:r>
                      <a:endParaRPr lang="LID4096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רחוב/מקטע</a:t>
                      </a:r>
                      <a:endParaRPr lang="LID4096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19401"/>
                  </a:ext>
                </a:extLst>
              </a:tr>
              <a:tr h="439055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מקסימלי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2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1650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2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1650 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3+3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העיגול 1,2,3,4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68898"/>
                  </a:ext>
                </a:extLst>
              </a:tr>
              <a:tr h="701558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35</a:t>
                      </a:r>
                    </a:p>
                    <a:p>
                      <a:pPr algn="ctr" rtl="1"/>
                      <a:r>
                        <a:rPr lang="he-IL" dirty="0">
                          <a:cs typeface="+mj-cs"/>
                        </a:rPr>
                        <a:t>35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2</a:t>
                      </a:r>
                    </a:p>
                    <a:p>
                      <a:pPr algn="ctr" rtl="1"/>
                      <a:r>
                        <a:rPr lang="he-IL" dirty="0">
                          <a:cs typeface="+mj-cs"/>
                        </a:rPr>
                        <a:t>2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100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3.5+3.5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רחוב המייסדים 5</a:t>
                      </a:r>
                    </a:p>
                    <a:p>
                      <a:pPr algn="ctr" rtl="1"/>
                      <a:r>
                        <a:rPr lang="he-IL" dirty="0">
                          <a:cs typeface="+mj-cs"/>
                        </a:rPr>
                        <a:t>5</a:t>
                      </a:r>
                      <a:r>
                        <a:rPr lang="en-US" dirty="0">
                          <a:cs typeface="+mj-cs"/>
                        </a:rPr>
                        <a:t>A</a:t>
                      </a:r>
                      <a:r>
                        <a:rPr lang="he-IL" dirty="0">
                          <a:cs typeface="+mj-cs"/>
                        </a:rPr>
                        <a:t> ו-5</a:t>
                      </a:r>
                      <a:r>
                        <a:rPr lang="en-US" dirty="0">
                          <a:cs typeface="+mj-cs"/>
                        </a:rPr>
                        <a:t>B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47570"/>
                  </a:ext>
                </a:extLst>
              </a:tr>
              <a:tr h="439055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100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4 מ' אלכסונית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220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2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130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3+3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רחוב בית העם 6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4846820"/>
                  </a:ext>
                </a:extLst>
              </a:tr>
              <a:tr h="439055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FF0000"/>
                          </a:solidFill>
                          <a:cs typeface="+mj-cs"/>
                        </a:rPr>
                        <a:t>50</a:t>
                      </a:r>
                      <a:endParaRPr lang="LID4096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rgbClr val="FF0000"/>
                          </a:solidFill>
                          <a:cs typeface="+mj-cs"/>
                        </a:rPr>
                        <a:t>6 מ' אלכסונית</a:t>
                      </a:r>
                      <a:endParaRPr lang="LID4096" dirty="0">
                        <a:solidFill>
                          <a:srgbClr val="FF0000"/>
                        </a:solidFill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רחוב המחלבה 7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190238"/>
                  </a:ext>
                </a:extLst>
              </a:tr>
              <a:tr h="439055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תכנון נפרד במסגרת בנית הגנים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dirty="0">
                          <a:cs typeface="+mj-cs"/>
                        </a:rPr>
                        <a:t>120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2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רחוב הגנים 8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03484"/>
                  </a:ext>
                </a:extLst>
              </a:tr>
              <a:tr h="439055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120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1.5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100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4.5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סמטת הגורן 9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80379"/>
                  </a:ext>
                </a:extLst>
              </a:tr>
              <a:tr h="439055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חניה בשטח הפרטי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-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ללא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40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3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סמטת דגניה 10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13319"/>
                  </a:ext>
                </a:extLst>
              </a:tr>
              <a:tr h="43905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cs typeface="+mj-cs"/>
                        </a:rPr>
                        <a:t>חניה בשטח הפרטי שילוט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LID4096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200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1.5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200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2.75+2.75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סמטת המורים 11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908119"/>
                  </a:ext>
                </a:extLst>
              </a:tr>
              <a:tr h="43905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cs typeface="+mj-cs"/>
                        </a:rPr>
                        <a:t>חניה בשטח הפרטי/בשול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-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ללא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190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4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סמטת החורשה 12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03788"/>
                  </a:ext>
                </a:extLst>
              </a:tr>
              <a:tr h="43905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cs typeface="+mj-cs"/>
                        </a:rPr>
                        <a:t>חניה בשטח הפרטי שילוט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190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1.5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190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2.75+2.75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סמטת הדואר 13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552743"/>
                  </a:ext>
                </a:extLst>
              </a:tr>
              <a:tr h="43905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cs typeface="+mj-cs"/>
                        </a:rPr>
                        <a:t>חניה בשטח הפרטי/בשול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ללא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70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קרצוף ריבוד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סמטת הברכה 14</a:t>
                      </a:r>
                      <a:endParaRPr lang="LID4096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402521"/>
                  </a:ext>
                </a:extLst>
              </a:tr>
              <a:tr h="43905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cs typeface="+mj-cs"/>
                        </a:rPr>
                        <a:t>חניה בשטח הפרטי שילוט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LID4096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ללא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60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4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cs typeface="+mj-cs"/>
                        </a:rPr>
                        <a:t>סמטת הגנים 15</a:t>
                      </a:r>
                      <a:endParaRPr lang="LID4096" dirty="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912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27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24EF6-867C-4B81-2612-8A559B5CE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D99323D9-0CB8-76C9-AD94-D2B8BFE6AC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57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rgbClr val="002060"/>
                </a:solidFill>
              </a:rPr>
              <a:t>חתך רחובות עיקרים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4B5B3B-4815-3734-2C0B-7901F94395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2" r="1377"/>
          <a:stretch/>
        </p:blipFill>
        <p:spPr>
          <a:xfrm>
            <a:off x="6849533" y="3156083"/>
            <a:ext cx="5342466" cy="3701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38D40B6-9A0C-0D4E-5C33-9F761CD4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" y="3156084"/>
            <a:ext cx="2641600" cy="3701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44A4A5E-9FDF-F1A2-ED4C-87230D475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517" y="3156084"/>
            <a:ext cx="4208016" cy="37019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4E2A4088-8CF8-6376-745C-E315CA6CACCC}"/>
              </a:ext>
            </a:extLst>
          </p:cNvPr>
          <p:cNvSpPr txBox="1">
            <a:spLocks/>
          </p:cNvSpPr>
          <p:nvPr/>
        </p:nvSpPr>
        <p:spPr>
          <a:xfrm>
            <a:off x="6849533" y="1972733"/>
            <a:ext cx="5342466" cy="982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rgbClr val="002060"/>
                </a:solidFill>
              </a:rPr>
              <a:t>חתך כביש</a:t>
            </a:r>
          </a:p>
          <a:p>
            <a:r>
              <a:rPr lang="he-IL" sz="3200" dirty="0">
                <a:solidFill>
                  <a:srgbClr val="002060"/>
                </a:solidFill>
              </a:rPr>
              <a:t> העיגול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2863ECFA-4661-5A4D-CE37-A3AD81337460}"/>
              </a:ext>
            </a:extLst>
          </p:cNvPr>
          <p:cNvSpPr txBox="1">
            <a:spLocks/>
          </p:cNvSpPr>
          <p:nvPr/>
        </p:nvSpPr>
        <p:spPr>
          <a:xfrm>
            <a:off x="0" y="1972732"/>
            <a:ext cx="2641517" cy="9821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rgbClr val="002060"/>
                </a:solidFill>
              </a:rPr>
              <a:t>חתך סמטאות</a:t>
            </a:r>
          </a:p>
          <a:p>
            <a:r>
              <a:rPr lang="he-IL" sz="3200" dirty="0">
                <a:solidFill>
                  <a:srgbClr val="002060"/>
                </a:solidFill>
              </a:rPr>
              <a:t>משניות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893765A-B9BF-B2C7-5C4F-367E7A84E9EC}"/>
              </a:ext>
            </a:extLst>
          </p:cNvPr>
          <p:cNvSpPr txBox="1">
            <a:spLocks/>
          </p:cNvSpPr>
          <p:nvPr/>
        </p:nvSpPr>
        <p:spPr>
          <a:xfrm>
            <a:off x="2641517" y="1972731"/>
            <a:ext cx="4208016" cy="9821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solidFill>
                  <a:srgbClr val="002060"/>
                </a:solidFill>
              </a:rPr>
              <a:t>חתך סמטאות</a:t>
            </a:r>
          </a:p>
          <a:p>
            <a:r>
              <a:rPr lang="he-IL" sz="3200" dirty="0">
                <a:solidFill>
                  <a:srgbClr val="002060"/>
                </a:solidFill>
              </a:rPr>
              <a:t>ראשיות</a:t>
            </a:r>
          </a:p>
        </p:txBody>
      </p:sp>
    </p:spTree>
    <p:extLst>
      <p:ext uri="{BB962C8B-B14F-4D97-AF65-F5344CB8AC3E}">
        <p14:creationId xmlns:p14="http://schemas.microsoft.com/office/powerpoint/2010/main" val="17587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A757308-7B9A-39DF-2CF6-079DA839951E}"/>
              </a:ext>
            </a:extLst>
          </p:cNvPr>
          <p:cNvSpPr txBox="1"/>
          <p:nvPr/>
        </p:nvSpPr>
        <p:spPr>
          <a:xfrm>
            <a:off x="0" y="0"/>
            <a:ext cx="12191999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he-IL" sz="1800" u="sng" dirty="0">
              <a:solidFill>
                <a:srgbClr val="002060"/>
              </a:solidFill>
              <a:latin typeface="+mj-lt"/>
              <a:cs typeface="+mj-cs"/>
            </a:endParaRPr>
          </a:p>
          <a:p>
            <a:pPr algn="ctr"/>
            <a:endParaRPr lang="he-IL" dirty="0">
              <a:solidFill>
                <a:srgbClr val="002060"/>
              </a:solidFill>
              <a:latin typeface="+mj-lt"/>
              <a:cs typeface="+mj-cs"/>
            </a:endParaRPr>
          </a:p>
          <a:p>
            <a:pPr algn="ctr"/>
            <a:r>
              <a:rPr lang="he-IL" sz="3200" u="sng" dirty="0">
                <a:solidFill>
                  <a:srgbClr val="002060"/>
                </a:solidFill>
                <a:latin typeface="+mj-lt"/>
                <a:cs typeface="+mj-cs"/>
              </a:rPr>
              <a:t>מימון הפרויקט.</a:t>
            </a:r>
          </a:p>
          <a:p>
            <a:pPr algn="ctr"/>
            <a:endParaRPr lang="he-IL" sz="3200" u="sng" dirty="0">
              <a:solidFill>
                <a:srgbClr val="002060"/>
              </a:solidFill>
              <a:latin typeface="+mj-lt"/>
              <a:cs typeface="+mj-cs"/>
            </a:endParaRPr>
          </a:p>
          <a:p>
            <a:pPr algn="ctr"/>
            <a:r>
              <a:rPr lang="he-IL" sz="3600" dirty="0">
                <a:solidFill>
                  <a:srgbClr val="002060"/>
                </a:solidFill>
                <a:latin typeface="+mj-lt"/>
                <a:cs typeface="+mj-cs"/>
              </a:rPr>
              <a:t>הפרויקט מוערך ב- 8 מיליון ₪</a:t>
            </a:r>
          </a:p>
          <a:p>
            <a:pPr algn="ctr"/>
            <a:endParaRPr lang="he-IL" sz="3200" u="sng" dirty="0">
              <a:solidFill>
                <a:srgbClr val="002060"/>
              </a:solidFill>
              <a:latin typeface="+mj-lt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002060"/>
                </a:solidFill>
                <a:latin typeface="+mj-lt"/>
                <a:cs typeface="+mj-cs"/>
              </a:rPr>
              <a:t>5 מיליון ₪- היטל סלילה לפי חוק.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002060"/>
                </a:solidFill>
                <a:latin typeface="+mj-lt"/>
                <a:cs typeface="+mj-cs"/>
              </a:rPr>
              <a:t>2 מיליון ₪-חלף היטל השבחה ותקציב חומש (כסף זמין לטובת הפרויקט).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002060"/>
                </a:solidFill>
                <a:latin typeface="+mj-lt"/>
                <a:cs typeface="+mj-cs"/>
              </a:rPr>
              <a:t>1 מיליון ₪-הלוואה מהמועצה (הלוואה תוחזר מתקציב הוועד).</a:t>
            </a:r>
          </a:p>
          <a:p>
            <a:pPr algn="ctr"/>
            <a:endParaRPr lang="he-IL" sz="3600" dirty="0">
              <a:solidFill>
                <a:srgbClr val="002060"/>
              </a:solidFill>
              <a:latin typeface="+mj-lt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002060"/>
                </a:solidFill>
                <a:latin typeface="+mj-lt"/>
                <a:cs typeface="+mj-cs"/>
              </a:rPr>
              <a:t>היטל הסלילה יוטל על כ- 275 חייבים בתשלום (בעלי נכס)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002060"/>
                </a:solidFill>
                <a:latin typeface="+mj-lt"/>
                <a:cs typeface="+mj-cs"/>
              </a:rPr>
              <a:t>כל בעל נכס יחויב </a:t>
            </a:r>
            <a:r>
              <a:rPr lang="he-IL" sz="3200" dirty="0" err="1">
                <a:solidFill>
                  <a:srgbClr val="002060"/>
                </a:solidFill>
                <a:latin typeface="+mj-lt"/>
                <a:cs typeface="+mj-cs"/>
              </a:rPr>
              <a:t>בכ</a:t>
            </a:r>
            <a:r>
              <a:rPr lang="he-IL" sz="3200" dirty="0">
                <a:solidFill>
                  <a:srgbClr val="002060"/>
                </a:solidFill>
                <a:latin typeface="+mj-lt"/>
                <a:cs typeface="+mj-cs"/>
              </a:rPr>
              <a:t>- 19500 ₪.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3200" dirty="0">
                <a:solidFill>
                  <a:srgbClr val="002060"/>
                </a:solidFill>
                <a:latin typeface="+mj-lt"/>
                <a:cs typeface="+mj-cs"/>
              </a:rPr>
              <a:t>ניתן לבצע פריסת תשלום ל- 3 שנים כ- 540 ₪ לחודש. </a:t>
            </a:r>
          </a:p>
          <a:p>
            <a:pPr marL="342900" indent="-342900" algn="ctr">
              <a:buAutoNum type="arabicPeriod"/>
            </a:pPr>
            <a:endParaRPr lang="he-IL" sz="28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705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35929</TotalTime>
  <Words>543</Words>
  <Application>Microsoft Office PowerPoint</Application>
  <PresentationFormat>מסך רחב</PresentationFormat>
  <Paragraphs>169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8" baseType="lpstr">
      <vt:lpstr>Office Theme</vt:lpstr>
      <vt:lpstr>נהלל חידוש ושיפור כבישים, מדרכות וחניות בעיגול הוותיק.</vt:lpstr>
      <vt:lpstr>נהלל חידוש ושיפור כבישים, מדרכות וחניות בעיגול הוותיק.</vt:lpstr>
      <vt:lpstr>תכולת הפרויקט</vt:lpstr>
      <vt:lpstr>מצגת של PowerPoint‏</vt:lpstr>
      <vt:lpstr>טבלה מרכזת לביצוע (באדום מתקציב המועצה) 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inon</dc:creator>
  <cp:lastModifiedBy>יאיר מור</cp:lastModifiedBy>
  <cp:revision>256</cp:revision>
  <dcterms:created xsi:type="dcterms:W3CDTF">2022-04-11T14:06:14Z</dcterms:created>
  <dcterms:modified xsi:type="dcterms:W3CDTF">2024-11-25T15:57:23Z</dcterms:modified>
</cp:coreProperties>
</file>