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010"/>
    <a:srgbClr val="F5E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24" autoAdjust="0"/>
  </p:normalViewPr>
  <p:slideViewPr>
    <p:cSldViewPr snapToGrid="0">
      <p:cViewPr varScale="1">
        <p:scale>
          <a:sx n="52" d="100"/>
          <a:sy n="52" d="100"/>
        </p:scale>
        <p:origin x="70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5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1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5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9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6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9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EC6D4-FE37-476A-BB68-6869F869D987}" type="datetimeFigureOut">
              <a:rPr lang="en-US" smtClean="0"/>
              <a:pPr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E2B521-72BB-4663-9327-97C5FEB7A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0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1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55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90152" y="4765185"/>
            <a:ext cx="9040972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10000"/>
              </a:lnSpc>
            </a:pP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יוסף יעקבי ז"ל</a:t>
            </a:r>
          </a:p>
          <a:p>
            <a:pPr algn="ctr" rtl="1">
              <a:lnSpc>
                <a:spcPct val="110000"/>
              </a:lnSpc>
            </a:pP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פסיה ויעקב</a:t>
            </a:r>
          </a:p>
          <a:p>
            <a:pPr algn="ctr" rtl="1">
              <a:lnSpc>
                <a:spcPct val="110000"/>
              </a:lnSpc>
            </a:pP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נרצח ע"י פורעים ערבים בביתו בנהלל, 1932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18089" r="37544" b="42970"/>
          <a:stretch/>
        </p:blipFill>
        <p:spPr>
          <a:xfrm>
            <a:off x="3207002" y="376945"/>
            <a:ext cx="280727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איתן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אבידב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נסיה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בשליחות להצלת יהודים באוסטריה, 1947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 t="19987" r="30983" b="40105"/>
          <a:stretch/>
        </p:blipFill>
        <p:spPr>
          <a:xfrm>
            <a:off x="3164984" y="432306"/>
            <a:ext cx="28140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יצחק  הלוי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יעל ומשולם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עם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הל"ה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בדרך לגוש עציון, 1948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8" t="8874" r="21716" b="47251"/>
          <a:stretch/>
        </p:blipFill>
        <p:spPr>
          <a:xfrm>
            <a:off x="3197454" y="68240"/>
            <a:ext cx="27490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אריה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סלוצקי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אידה ויצחק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בשיירת נבי דניאל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בגוש עציון,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11230" r="37924" b="49614"/>
          <a:stretch/>
        </p:blipFill>
        <p:spPr>
          <a:xfrm>
            <a:off x="3221584" y="136476"/>
            <a:ext cx="270083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זהר  דיין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דבורה ושמואל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רמת יוחנן,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4" t="19313" r="26810" b="43297"/>
          <a:stretch/>
        </p:blipFill>
        <p:spPr>
          <a:xfrm>
            <a:off x="2925267" y="432306"/>
            <a:ext cx="32934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זהרוני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בלומה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בהגנה על צפת,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7" t="17289" r="28817" b="42180"/>
          <a:stretch/>
        </p:blipFill>
        <p:spPr>
          <a:xfrm>
            <a:off x="3162689" y="432306"/>
            <a:ext cx="28186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אליעזר שבט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סוניה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ואברהם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נבי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יושע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4" t="18405" r="27900" b="39530"/>
          <a:stretch/>
        </p:blipFill>
        <p:spPr>
          <a:xfrm>
            <a:off x="3144857" y="432306"/>
            <a:ext cx="2854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אלברט – יצהר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צפורה ושמעון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בהגנה על בית אשל, 1948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6" t="19533" r="30051" b="39754"/>
          <a:stretch/>
        </p:blipFill>
        <p:spPr>
          <a:xfrm>
            <a:off x="3077705" y="81888"/>
            <a:ext cx="298859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עמוס  פיין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מרים וצבי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לג'ון 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מגידו,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4" t="18110" r="26582" b="39870"/>
          <a:stretch/>
        </p:blipFill>
        <p:spPr>
          <a:xfrm>
            <a:off x="3119374" y="136475"/>
            <a:ext cx="290525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דוד  ליס ז"ל</a:t>
            </a:r>
          </a:p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רבקה וברוך</a:t>
            </a:r>
          </a:p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צמח, 1948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84" y="432306"/>
            <a:ext cx="28078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מנחם  שבט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סוניה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ואברהם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על ג'נין,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2" t="18507" r="28557" b="47264"/>
          <a:stretch/>
        </p:blipFill>
        <p:spPr>
          <a:xfrm>
            <a:off x="2926883" y="286602"/>
            <a:ext cx="329023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9623" y="4868217"/>
            <a:ext cx="8744755" cy="188689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rtl="1">
              <a:lnSpc>
                <a:spcPct val="110000"/>
              </a:lnSpc>
              <a:spcBef>
                <a:spcPct val="0"/>
              </a:spcBef>
              <a:buNone/>
              <a:defRPr sz="400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ea typeface="+mj-ea"/>
                <a:cs typeface="Guttman Vilna" panose="02010401010101010101" pitchFamily="2" charset="-79"/>
              </a:defRPr>
            </a:lvl1pPr>
          </a:lstStyle>
          <a:p>
            <a:r>
              <a:rPr lang="he-IL" dirty="0"/>
              <a:t>אברהם </a:t>
            </a:r>
            <a:r>
              <a:rPr lang="he-IL" dirty="0" err="1"/>
              <a:t>גלותמן</a:t>
            </a:r>
            <a:r>
              <a:rPr lang="he-IL" dirty="0"/>
              <a:t> ז"ל</a:t>
            </a:r>
          </a:p>
          <a:p>
            <a:r>
              <a:rPr lang="he-IL" sz="3600" dirty="0"/>
              <a:t> בן שפרה ומשה</a:t>
            </a:r>
          </a:p>
          <a:p>
            <a:r>
              <a:rPr lang="he-IL" sz="3600" dirty="0"/>
              <a:t>נרצח ע"י פורע ערבי ליד טול כרם, 1936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18699" r="40793" b="41655"/>
          <a:stretch/>
        </p:blipFill>
        <p:spPr>
          <a:xfrm>
            <a:off x="3277454" y="313899"/>
            <a:ext cx="25890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יצחק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בלינקי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 ליבנה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חיה ושמואל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בקרבות בית-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סוסין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, לטרון,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6465" r="58055" b="42183"/>
          <a:stretch/>
        </p:blipFill>
        <p:spPr>
          <a:xfrm>
            <a:off x="3163304" y="68240"/>
            <a:ext cx="281739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יוסף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בנטוביץ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–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בנטוב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נעמי ונתן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על דרך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פלוג'ה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חרתיה,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17519" r="29403" b="39912"/>
          <a:stretch/>
        </p:blipFill>
        <p:spPr>
          <a:xfrm>
            <a:off x="3178515" y="122831"/>
            <a:ext cx="278697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זאב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רילוב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רחל וחיים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העצמאות, ברמת רחל,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2483" r="64725" b="80429"/>
          <a:stretch/>
        </p:blipFill>
        <p:spPr>
          <a:xfrm>
            <a:off x="2850042" y="218364"/>
            <a:ext cx="344391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נחום (חומי) זרחי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צפורה וזרח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בקרבות לשחרור הנגב, 1948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19222" r="27048" b="37393"/>
          <a:stretch/>
        </p:blipFill>
        <p:spPr>
          <a:xfrm>
            <a:off x="3207789" y="136478"/>
            <a:ext cx="27284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ישראל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זמל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רחל וחיים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העצמאות בקרב רפיח, 1949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17712" r="28839" b="42686"/>
          <a:stretch/>
        </p:blipFill>
        <p:spPr>
          <a:xfrm>
            <a:off x="3095820" y="432306"/>
            <a:ext cx="295236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עודד  ליברמן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רבקה וצבי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נפצע בהתקפת חיילים עירקים על נהלל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ונפטר מפצעיו, 1949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t="17313" r="29404" b="38508"/>
          <a:stretch/>
        </p:blipFill>
        <p:spPr>
          <a:xfrm>
            <a:off x="3310889" y="95536"/>
            <a:ext cx="252222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יעקב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קרסיק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נחמה ומיכאל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סיני, 1956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t="17512" r="28839" b="40100"/>
          <a:stretch/>
        </p:blipFill>
        <p:spPr>
          <a:xfrm>
            <a:off x="3132000" y="432306"/>
            <a:ext cx="287999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שאול  אלקנה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יפה ובנימין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ששת הימים בסיני, 1967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19071" r="32008" b="42136"/>
          <a:stretch/>
        </p:blipFill>
        <p:spPr>
          <a:xfrm>
            <a:off x="3194717" y="432306"/>
            <a:ext cx="27545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אלחנן  רז (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רייזנר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)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בלומה ואפרים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עם מטוסו במפרץ סואץ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ומקום קבורתו לא נודע, 1967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18153" r="27473" b="36592"/>
          <a:stretch/>
        </p:blipFill>
        <p:spPr>
          <a:xfrm>
            <a:off x="3226426" y="136478"/>
            <a:ext cx="269114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אריה (אקי) שמחוני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רות וחנוך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בעת שירות מילואים ברמת הגולן, 1969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3" t="19057" r="28640" b="39373"/>
          <a:stretch/>
        </p:blipFill>
        <p:spPr>
          <a:xfrm>
            <a:off x="3171723" y="432306"/>
            <a:ext cx="280055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635617" y="4881096"/>
            <a:ext cx="5872767" cy="188689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rtl="1">
              <a:lnSpc>
                <a:spcPct val="110000"/>
              </a:lnSpc>
              <a:spcBef>
                <a:spcPct val="0"/>
              </a:spcBef>
              <a:buNone/>
              <a:defRPr sz="400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ea typeface="+mj-ea"/>
                <a:cs typeface="Guttman Vilna" panose="02010401010101010101" pitchFamily="2" charset="-79"/>
              </a:defRPr>
            </a:lvl1pPr>
          </a:lstStyle>
          <a:p>
            <a:r>
              <a:rPr lang="he-IL" dirty="0"/>
              <a:t>דוד יעקבי ז"ל</a:t>
            </a:r>
          </a:p>
          <a:p>
            <a:r>
              <a:rPr lang="he-IL" sz="3600" dirty="0"/>
              <a:t>בן שולמית ויוסף</a:t>
            </a:r>
          </a:p>
          <a:p>
            <a:r>
              <a:rPr lang="he-IL" sz="3600" dirty="0"/>
              <a:t>נרצח עם אביו בנהלל, 1932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18775" r="36421" b="42858"/>
          <a:stretch/>
        </p:blipFill>
        <p:spPr>
          <a:xfrm>
            <a:off x="3017857" y="382138"/>
            <a:ext cx="3108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אבנר  הדר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בתיה ועמוס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בעת מילוי תפקידו כטייס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במלחמת ההתשה, 1970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19387" r="29327" b="37092"/>
          <a:stretch/>
        </p:blipFill>
        <p:spPr>
          <a:xfrm>
            <a:off x="3138545" y="95536"/>
            <a:ext cx="28669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ארז בנימיני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זהבה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t="18911" r="28274" b="44130"/>
          <a:stretch/>
        </p:blipFill>
        <p:spPr>
          <a:xfrm>
            <a:off x="2955401" y="559558"/>
            <a:ext cx="323319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(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משה'לה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) יפה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שרה וראובן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18321" r="27428" b="37803"/>
          <a:stretch/>
        </p:blipFill>
        <p:spPr>
          <a:xfrm>
            <a:off x="3122036" y="432306"/>
            <a:ext cx="289992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זהר בן ברק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פנינה ומנחם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בחרמון,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t="18307" r="28557" b="37514"/>
          <a:stretch/>
        </p:blipFill>
        <p:spPr>
          <a:xfrm>
            <a:off x="3229297" y="432306"/>
            <a:ext cx="268540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גדעון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אבידב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חנה ודב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במלחמה יום הכיפורים ברמת הגולן, 1973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t="17452" r="28274" b="37698"/>
          <a:stretch/>
        </p:blipFill>
        <p:spPr>
          <a:xfrm>
            <a:off x="3171142" y="432306"/>
            <a:ext cx="280171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עמוס בן דוד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לאה ושמחה (סיומה)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ברמת הגולן,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16717" r="28557" b="37512"/>
          <a:stretch/>
        </p:blipFill>
        <p:spPr>
          <a:xfrm>
            <a:off x="3182086" y="432306"/>
            <a:ext cx="27798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גד בן נתן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הדסה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3" t="17713" r="29121" b="39430"/>
          <a:stretch/>
        </p:blipFill>
        <p:spPr>
          <a:xfrm>
            <a:off x="3187889" y="432306"/>
            <a:ext cx="27682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זאב עמית (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סלוצקי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)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רחל ונח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יום הכיפורים בסיני, 1973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t="18309" r="28557" b="36716"/>
          <a:stretch/>
        </p:blipFill>
        <p:spPr>
          <a:xfrm>
            <a:off x="3253062" y="432306"/>
            <a:ext cx="263787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יצחק (צחי) פלד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דינה ומשה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בתאונת אוויר בחוף השנהב, 1977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t="15124" r="24042" b="34129"/>
          <a:stretch/>
        </p:blipFill>
        <p:spPr>
          <a:xfrm>
            <a:off x="3182823" y="432306"/>
            <a:ext cx="277835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אריק  יעקובוביץ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מרים ויעקב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שלום הגליל, 1982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18508" r="36739" b="32735"/>
          <a:stretch/>
        </p:blipFill>
        <p:spPr>
          <a:xfrm>
            <a:off x="3223101" y="432306"/>
            <a:ext cx="269779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566670" y="4752306"/>
            <a:ext cx="8010660" cy="188689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rtl="1">
              <a:lnSpc>
                <a:spcPct val="110000"/>
              </a:lnSpc>
              <a:spcBef>
                <a:spcPct val="0"/>
              </a:spcBef>
              <a:buNone/>
              <a:defRPr sz="400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ea typeface="+mj-ea"/>
                <a:cs typeface="Guttman Vilna" panose="02010401010101010101" pitchFamily="2" charset="-79"/>
              </a:defRPr>
            </a:lvl1pPr>
          </a:lstStyle>
          <a:p>
            <a:r>
              <a:rPr lang="he-IL" dirty="0"/>
              <a:t>מנחם גזרי ז"ל </a:t>
            </a:r>
          </a:p>
          <a:p>
            <a:r>
              <a:rPr lang="he-IL" dirty="0"/>
              <a:t> </a:t>
            </a:r>
            <a:r>
              <a:rPr lang="he-IL" sz="3600" dirty="0"/>
              <a:t>בן אליהו - דוב</a:t>
            </a:r>
          </a:p>
          <a:p>
            <a:r>
              <a:rPr lang="he-IL" sz="3600" dirty="0"/>
              <a:t>נפל כנוטר ביערות כפר החורש, 1938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07" y="176011"/>
            <a:ext cx="338778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יוחאי שרון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נאוה ודני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בחרמון בעת מילוי תפקידו, 1985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t="3184" r="11064" b="38905"/>
          <a:stretch/>
        </p:blipFill>
        <p:spPr>
          <a:xfrm>
            <a:off x="3035504" y="432306"/>
            <a:ext cx="30729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צור זרחי  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מינה ונחום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לבנון השנייה, 2006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9306BB3-0834-42BE-8920-669562BFA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1" y="481595"/>
            <a:ext cx="4896465" cy="36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עודד אשכול ז"ל </a:t>
            </a:r>
            <a:endParaRPr lang="en-US" sz="3200" dirty="0">
              <a:solidFill>
                <a:srgbClr val="F5EB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Vilna" panose="02010401010101010101" pitchFamily="2" charset="-79"/>
              <a:cs typeface="Guttman Vilna" panose="02010401010101010101" pitchFamily="2" charset="-79"/>
            </a:endParaRP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דינה והלל</a:t>
            </a: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לחם בתעלת סואץ במלחמת יום כיפור </a:t>
            </a:r>
            <a:endParaRPr lang="en-US" sz="3200" dirty="0">
              <a:solidFill>
                <a:srgbClr val="F5EB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Vilna" panose="02010401010101010101" pitchFamily="2" charset="-79"/>
              <a:cs typeface="Guttman Vilna" panose="02010401010101010101" pitchFamily="2" charset="-79"/>
            </a:endParaRP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ונפצע קשה בתאונת דרכים </a:t>
            </a:r>
          </a:p>
          <a:p>
            <a:pPr algn="ctr" rtl="1"/>
            <a:r>
              <a:rPr lang="he-IL" sz="32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נפטר לאחר שנים של נכות קשה,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67555-4782-4E25-996A-FD806D399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49" y="218804"/>
            <a:ext cx="2694503" cy="40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אריה  מקלר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 בן שושנה וירמיהו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בנהלל בעת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שרותו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בנוטרים, 1938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1" t="12323" r="22842" b="37241"/>
          <a:stretch/>
        </p:blipFill>
        <p:spPr>
          <a:xfrm>
            <a:off x="3222000" y="817418"/>
            <a:ext cx="26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כהן ז"ל  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בן ברכה וזכריה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בעת שירותו בצבא הבריטי</a:t>
            </a:r>
            <a:br>
              <a:rPr lang="en-US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בקרבות טוברוק, 1941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19119" r="28866" b="37465"/>
          <a:stretch/>
        </p:blipFill>
        <p:spPr>
          <a:xfrm>
            <a:off x="3213747" y="136478"/>
            <a:ext cx="271650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משה  בצר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שפרה וישראל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עם 138 חיילים יהודים </a:t>
            </a:r>
            <a:r>
              <a:rPr lang="he-IL" sz="36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כשאוניתם</a:t>
            </a: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טובעה בדרך למלטה, 1943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62" t="20324" r="30297" b="38779"/>
          <a:stretch/>
        </p:blipFill>
        <p:spPr>
          <a:xfrm>
            <a:off x="3270381" y="150123"/>
            <a:ext cx="260323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מיכאל לוי ז"ל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בן לאה וזאב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 במלחמת העולם השנייה בשירותו בבריגדה באיטליה, 1945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14648" r="18050" b="32206"/>
          <a:stretch/>
        </p:blipFill>
        <p:spPr>
          <a:xfrm>
            <a:off x="3068395" y="115910"/>
            <a:ext cx="300721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93183" y="4752306"/>
            <a:ext cx="8757634" cy="188689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מלכה  </a:t>
            </a:r>
            <a:r>
              <a:rPr lang="he-IL" sz="4000" dirty="0" err="1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יהודאי</a:t>
            </a:r>
            <a:r>
              <a:rPr lang="he-IL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 ז"ל</a:t>
            </a:r>
            <a:br>
              <a:rPr lang="en-US" sz="40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</a:br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בת רחל ושלום</a:t>
            </a:r>
          </a:p>
          <a:p>
            <a:pPr algn="ctr" rtl="1"/>
            <a:r>
              <a:rPr lang="he-IL" sz="3600" dirty="0">
                <a:solidFill>
                  <a:srgbClr val="F5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Vilna" panose="02010401010101010101" pitchFamily="2" charset="-79"/>
                <a:cs typeface="Guttman Vilna" panose="02010401010101010101" pitchFamily="2" charset="-79"/>
              </a:rPr>
              <a:t>נפלה בעת שירותה בפלמ"ח בקיסריה, 1945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17917" r="27522" b="40295"/>
          <a:stretch/>
        </p:blipFill>
        <p:spPr>
          <a:xfrm>
            <a:off x="3158312" y="432306"/>
            <a:ext cx="282737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670</Words>
  <Application>Microsoft Office PowerPoint</Application>
  <PresentationFormat>‫הצגה על המסך (4:3)</PresentationFormat>
  <Paragraphs>97</Paragraphs>
  <Slides>42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Guttman Vilna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Nestle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Goldfeder,Yair,KIRYAT GAT,IL-SabraSalad-Factory</dc:creator>
  <cp:lastModifiedBy>nahum.zarhi@gmail.com</cp:lastModifiedBy>
  <cp:revision>30</cp:revision>
  <dcterms:created xsi:type="dcterms:W3CDTF">2017-04-21T07:40:35Z</dcterms:created>
  <dcterms:modified xsi:type="dcterms:W3CDTF">2021-04-11T05:22:58Z</dcterms:modified>
</cp:coreProperties>
</file>