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9"/>
  </p:notesMasterIdLst>
  <p:sldIdLst>
    <p:sldId id="276" r:id="rId2"/>
    <p:sldId id="277" r:id="rId3"/>
    <p:sldId id="330" r:id="rId4"/>
    <p:sldId id="309" r:id="rId5"/>
    <p:sldId id="325" r:id="rId6"/>
    <p:sldId id="270" r:id="rId7"/>
    <p:sldId id="262" r:id="rId8"/>
    <p:sldId id="296" r:id="rId9"/>
    <p:sldId id="297" r:id="rId10"/>
    <p:sldId id="298" r:id="rId11"/>
    <p:sldId id="300" r:id="rId12"/>
    <p:sldId id="328" r:id="rId13"/>
    <p:sldId id="301" r:id="rId14"/>
    <p:sldId id="302" r:id="rId15"/>
    <p:sldId id="306" r:id="rId16"/>
    <p:sldId id="311" r:id="rId17"/>
    <p:sldId id="320" r:id="rId18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  <a:srgbClr val="CC6600"/>
    <a:srgbClr val="FFEBA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233" autoAdjust="0"/>
    <p:restoredTop sz="94660"/>
  </p:normalViewPr>
  <p:slideViewPr>
    <p:cSldViewPr>
      <p:cViewPr varScale="1">
        <p:scale>
          <a:sx n="108" d="100"/>
          <a:sy n="108" d="100"/>
        </p:scale>
        <p:origin x="1698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67D9430-5140-4DD1-9194-3D3D262D594D}" type="datetimeFigureOut">
              <a:rPr lang="he-IL" smtClean="0"/>
              <a:t>ט"ו/שבט/תשפ"ב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955EB37-ED8D-41DC-841F-A6C0175E3AB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12314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5EB37-ED8D-41DC-841F-A6C0175E3ABE}" type="slidenum">
              <a:rPr lang="he-IL" smtClean="0"/>
              <a:t>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31518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F1289-7AB0-48ED-BBD5-438DE4ED0B95}" type="datetimeFigureOut">
              <a:rPr lang="he-IL" smtClean="0"/>
              <a:t>ט"ו/שבט/תשפ"ב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0F782-BC04-4770-B328-EDA76C24D37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1268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F1289-7AB0-48ED-BBD5-438DE4ED0B95}" type="datetimeFigureOut">
              <a:rPr lang="he-IL" smtClean="0"/>
              <a:t>ט"ו/שבט/תשפ"ב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0F782-BC04-4770-B328-EDA76C24D37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55404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F1289-7AB0-48ED-BBD5-438DE4ED0B95}" type="datetimeFigureOut">
              <a:rPr lang="he-IL" smtClean="0"/>
              <a:t>ט"ו/שבט/תשפ"ב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0F782-BC04-4770-B328-EDA76C24D37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22384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F1289-7AB0-48ED-BBD5-438DE4ED0B95}" type="datetimeFigureOut">
              <a:rPr lang="he-IL" smtClean="0"/>
              <a:t>ט"ו/שבט/תשפ"ב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0F782-BC04-4770-B328-EDA76C24D37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64789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F1289-7AB0-48ED-BBD5-438DE4ED0B95}" type="datetimeFigureOut">
              <a:rPr lang="he-IL" smtClean="0"/>
              <a:t>ט"ו/שבט/תשפ"ב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0F782-BC04-4770-B328-EDA76C24D37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84026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F1289-7AB0-48ED-BBD5-438DE4ED0B95}" type="datetimeFigureOut">
              <a:rPr lang="he-IL" smtClean="0"/>
              <a:t>ט"ו/שבט/תשפ"ב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0F782-BC04-4770-B328-EDA76C24D37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33791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F1289-7AB0-48ED-BBD5-438DE4ED0B95}" type="datetimeFigureOut">
              <a:rPr lang="he-IL" smtClean="0"/>
              <a:t>ט"ו/שבט/תשפ"ב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0F782-BC04-4770-B328-EDA76C24D37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14601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F1289-7AB0-48ED-BBD5-438DE4ED0B95}" type="datetimeFigureOut">
              <a:rPr lang="he-IL" smtClean="0"/>
              <a:t>ט"ו/שבט/תשפ"ב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0F782-BC04-4770-B328-EDA76C24D37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02517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F1289-7AB0-48ED-BBD5-438DE4ED0B95}" type="datetimeFigureOut">
              <a:rPr lang="he-IL" smtClean="0"/>
              <a:t>ט"ו/שבט/תשפ"ב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0F782-BC04-4770-B328-EDA76C24D37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63678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F1289-7AB0-48ED-BBD5-438DE4ED0B95}" type="datetimeFigureOut">
              <a:rPr lang="he-IL" smtClean="0"/>
              <a:t>ט"ו/שבט/תשפ"ב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0F782-BC04-4770-B328-EDA76C24D37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94388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F1289-7AB0-48ED-BBD5-438DE4ED0B95}" type="datetimeFigureOut">
              <a:rPr lang="he-IL" smtClean="0"/>
              <a:t>ט"ו/שבט/תשפ"ב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0F782-BC04-4770-B328-EDA76C24D37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37360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F1289-7AB0-48ED-BBD5-438DE4ED0B95}" type="datetimeFigureOut">
              <a:rPr lang="he-IL" smtClean="0"/>
              <a:t>ט"ו/שבט/תשפ"ב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0F782-BC04-4770-B328-EDA76C24D37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930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" y="3203434"/>
            <a:ext cx="9143999" cy="3654566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b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נהלל – קו האופק</a:t>
            </a:r>
            <a:b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dirty="0" err="1">
                <a:latin typeface="David" panose="020E0502060401010101" pitchFamily="34" charset="-79"/>
                <a:cs typeface="David" panose="020E0502060401010101" pitchFamily="34" charset="-79"/>
              </a:rPr>
              <a:t>ושינגטוניות</a:t>
            </a: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, דקלים, ברושים ואורנים</a:t>
            </a:r>
            <a:b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                                        </a:t>
            </a:r>
            <a:r>
              <a:rPr lang="he-IL" sz="2000" dirty="0">
                <a:latin typeface="David" panose="020E0502060401010101" pitchFamily="34" charset="-79"/>
                <a:cs typeface="David" panose="020E0502060401010101" pitchFamily="34" charset="-79"/>
              </a:rPr>
              <a:t>עריכת מצגת – עפר </a:t>
            </a:r>
            <a:r>
              <a:rPr lang="he-IL" sz="2000" dirty="0" err="1">
                <a:latin typeface="David" panose="020E0502060401010101" pitchFamily="34" charset="-79"/>
                <a:cs typeface="David" panose="020E0502060401010101" pitchFamily="34" charset="-79"/>
              </a:rPr>
              <a:t>אבידוב</a:t>
            </a:r>
            <a:r>
              <a:rPr lang="he-IL" sz="2000" dirty="0">
                <a:latin typeface="David" panose="020E0502060401010101" pitchFamily="34" charset="-79"/>
                <a:cs typeface="David" panose="020E0502060401010101" pitchFamily="34" charset="-79"/>
              </a:rPr>
              <a:t>, 2015</a:t>
            </a:r>
            <a:endParaRPr lang="he-IL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-1" y="60619"/>
            <a:ext cx="9143999" cy="1064125"/>
          </a:xfrm>
        </p:spPr>
        <p:txBody>
          <a:bodyPr>
            <a:normAutofit/>
          </a:bodyPr>
          <a:lstStyle/>
          <a:p>
            <a:r>
              <a:rPr lang="he-IL" sz="6000" b="1" dirty="0">
                <a:solidFill>
                  <a:schemeClr val="accent3">
                    <a:lumMod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נהלל – על אילנות ואנשים</a:t>
            </a:r>
            <a:endParaRPr lang="he-IL" sz="6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6" name="Picture 2" descr="E:\Users\ofer\Pictures\2015\בוקר טוב\מצגת - עצים בנהלל\IMG_58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24744"/>
            <a:ext cx="9144000" cy="327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773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1520" y="3573016"/>
            <a:ext cx="2232248" cy="3159224"/>
          </a:xfrm>
        </p:spPr>
        <p:txBody>
          <a:bodyPr>
            <a:normAutofit/>
          </a:bodyPr>
          <a:lstStyle/>
          <a:p>
            <a:r>
              <a:rPr lang="he-IL" sz="4000" dirty="0"/>
              <a:t>השדרה המובילה למצבת הזיכרון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707904" y="1700808"/>
            <a:ext cx="2242592" cy="1900808"/>
          </a:xfrm>
        </p:spPr>
        <p:txBody>
          <a:bodyPr/>
          <a:lstStyle/>
          <a:p>
            <a:endParaRPr lang="he-IL" dirty="0"/>
          </a:p>
        </p:txBody>
      </p:sp>
      <p:pic>
        <p:nvPicPr>
          <p:cNvPr id="14338" name="Picture 2" descr="E:\Users\ofer\Pictures\2015\בוקר טוב\מצגת - עצים בנהלל\20150203_0658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0"/>
            <a:ext cx="4896544" cy="689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473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512" y="4221088"/>
            <a:ext cx="1872208" cy="2525142"/>
          </a:xfrm>
        </p:spPr>
        <p:txBody>
          <a:bodyPr>
            <a:normAutofit fontScale="90000"/>
          </a:bodyPr>
          <a:lstStyle/>
          <a:p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עץ הפקאן הראשון בנהלל</a:t>
            </a:r>
            <a:b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משק זרחי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355976" y="1772816"/>
            <a:ext cx="2592288" cy="1584176"/>
          </a:xfrm>
        </p:spPr>
        <p:txBody>
          <a:bodyPr/>
          <a:lstStyle/>
          <a:p>
            <a:endParaRPr lang="he-IL" dirty="0"/>
          </a:p>
        </p:txBody>
      </p:sp>
      <p:pic>
        <p:nvPicPr>
          <p:cNvPr id="2050" name="Picture 2" descr="E:\Users\ofer\Pictures\2015\בוקר טוב\מצגת - עצים בנהלל\20150202_1139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448"/>
            <a:ext cx="5184576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641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br>
              <a:rPr lang="he-IL" dirty="0"/>
            </a:br>
            <a:br>
              <a:rPr lang="he-IL" dirty="0"/>
            </a:br>
            <a:br>
              <a:rPr lang="he-IL" dirty="0"/>
            </a:br>
            <a:br>
              <a:rPr lang="he-IL" dirty="0"/>
            </a:br>
            <a:br>
              <a:rPr lang="he-IL" dirty="0"/>
            </a:br>
            <a:br>
              <a:rPr lang="he-IL" dirty="0"/>
            </a:br>
            <a:br>
              <a:rPr lang="he-IL" dirty="0"/>
            </a:br>
            <a:br>
              <a:rPr lang="he-IL" dirty="0"/>
            </a:br>
            <a:br>
              <a:rPr lang="he-IL" dirty="0"/>
            </a:br>
            <a:r>
              <a:rPr lang="he-IL" dirty="0"/>
              <a:t>הגן הבוטני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860032" y="764704"/>
            <a:ext cx="2962672" cy="1905075"/>
          </a:xfrm>
        </p:spPr>
        <p:txBody>
          <a:bodyPr/>
          <a:lstStyle/>
          <a:p>
            <a:endParaRPr lang="he-IL" dirty="0"/>
          </a:p>
        </p:txBody>
      </p:sp>
      <p:pic>
        <p:nvPicPr>
          <p:cNvPr id="5122" name="Picture 2" descr="E:\Users\ofer\Pictures\2015\בוקר טוב\מצגת - עצים בנהלל\20150204_114950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330"/>
            <a:ext cx="8395263" cy="629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05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0" y="6169876"/>
            <a:ext cx="9144000" cy="688123"/>
          </a:xfrm>
        </p:spPr>
        <p:txBody>
          <a:bodyPr>
            <a:noAutofit/>
          </a:bodyPr>
          <a:lstStyle/>
          <a:p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שכונה א' - 2006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508104" y="1700808"/>
            <a:ext cx="2674640" cy="1468760"/>
          </a:xfrm>
        </p:spPr>
        <p:txBody>
          <a:bodyPr/>
          <a:lstStyle/>
          <a:p>
            <a:endParaRPr lang="he-IL" dirty="0"/>
          </a:p>
        </p:txBody>
      </p:sp>
      <p:pic>
        <p:nvPicPr>
          <p:cNvPr id="3075" name="Picture 3" descr="E:\Users\ofer\Pictures\2015\בוקר טוב\מצגת - עצים בנהלל\CIMG76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16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745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0" y="5589241"/>
            <a:ext cx="9144000" cy="1268760"/>
          </a:xfrm>
        </p:spPr>
        <p:txBody>
          <a:bodyPr>
            <a:normAutofit fontScale="90000"/>
          </a:bodyPr>
          <a:lstStyle/>
          <a:p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שכונה א',2015, עצי הדקל אינם – חוסלו על ידי חדקונית הדקל.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932040" y="1844824"/>
            <a:ext cx="3322712" cy="1080120"/>
          </a:xfrm>
        </p:spPr>
        <p:txBody>
          <a:bodyPr/>
          <a:lstStyle/>
          <a:p>
            <a:endParaRPr lang="he-IL" dirty="0"/>
          </a:p>
        </p:txBody>
      </p:sp>
      <p:pic>
        <p:nvPicPr>
          <p:cNvPr id="4098" name="Picture 2" descr="E:\Users\ofer\Pictures\2015\בוקר טוב\מצגת - עצים בנהלל\20150204_114640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1062"/>
            <a:ext cx="9144000" cy="580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064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0" y="-2"/>
            <a:ext cx="2699792" cy="6858002"/>
          </a:xfrm>
        </p:spPr>
        <p:txBody>
          <a:bodyPr>
            <a:normAutofit fontScale="90000"/>
          </a:bodyPr>
          <a:lstStyle/>
          <a:p>
            <a:b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</a:br>
            <a:b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</a:br>
            <a:b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</a:br>
            <a:b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</a:br>
            <a:b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</a:br>
            <a:b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</a:br>
            <a:b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</a:br>
            <a:b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הדקלים מתים זקופים</a:t>
            </a:r>
            <a:b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תוצאת פעולתה של חדקונית הדקל</a:t>
            </a:r>
            <a:b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</a:br>
            <a:b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</a:br>
            <a:endParaRPr lang="he-IL" sz="4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292080" y="0"/>
            <a:ext cx="3851920" cy="6858000"/>
          </a:xfrm>
        </p:spPr>
        <p:txBody>
          <a:bodyPr/>
          <a:lstStyle/>
          <a:p>
            <a:pPr marL="0" indent="0">
              <a:buNone/>
            </a:pPr>
            <a:r>
              <a:rPr lang="he-IL" dirty="0"/>
              <a:t>     </a:t>
            </a:r>
          </a:p>
        </p:txBody>
      </p:sp>
      <p:pic>
        <p:nvPicPr>
          <p:cNvPr id="1026" name="Picture 2" descr="E:\Users\ofer\Pictures\2015\בוקר טוב\מצגת - עצים בנהלל\20150201_1306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0"/>
            <a:ext cx="5256584" cy="690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402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0" y="-1"/>
            <a:ext cx="3707904" cy="683942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b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</a:br>
            <a:b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</a:br>
            <a:b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</a:br>
            <a:b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</a:br>
            <a:b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</a:br>
            <a:b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עצי התמר במשק אבידב – עדות ומזכרת למבצע הבאת חוטרי התמרים מעירק</a:t>
            </a:r>
            <a:b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ע"י </a:t>
            </a:r>
            <a:r>
              <a:rPr lang="he-IL" sz="4000" dirty="0" err="1">
                <a:latin typeface="David" panose="020E0502060401010101" pitchFamily="34" charset="-79"/>
                <a:cs typeface="David" panose="020E0502060401010101" pitchFamily="34" charset="-79"/>
              </a:rPr>
              <a:t>יאני</a:t>
            </a: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 אבידב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788024" y="0"/>
            <a:ext cx="4355976" cy="685800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he-IL" dirty="0"/>
              <a:t>         </a:t>
            </a:r>
          </a:p>
        </p:txBody>
      </p:sp>
      <p:pic>
        <p:nvPicPr>
          <p:cNvPr id="4099" name="Picture 3" descr="E:\Users\ofer\Pictures\2015\בוקר טוב\מצגת - עצים בנהלל\20140601_0926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6210"/>
            <a:ext cx="4536504" cy="683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644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835696" y="5805264"/>
            <a:ext cx="5904656" cy="1051620"/>
          </a:xfrm>
        </p:spPr>
        <p:txBody>
          <a:bodyPr/>
          <a:lstStyle/>
          <a:p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נהלל</a:t>
            </a:r>
          </a:p>
        </p:txBody>
      </p:sp>
      <p:pic>
        <p:nvPicPr>
          <p:cNvPr id="1026" name="Picture 2" descr="E:\Users\ofer\Pictures\2015\בוקר טוב\מצגת - עצים בנהלל\נהלל 200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381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958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0" y="6099820"/>
            <a:ext cx="9144000" cy="758180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he-IL" dirty="0"/>
              <a:t>מקבץ </a:t>
            </a:r>
            <a:r>
              <a:rPr lang="he-IL" dirty="0" err="1"/>
              <a:t>ושינגטוניות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995936" y="1844824"/>
            <a:ext cx="3106688" cy="1833067"/>
          </a:xfrm>
        </p:spPr>
        <p:txBody>
          <a:bodyPr/>
          <a:lstStyle/>
          <a:p>
            <a:endParaRPr lang="he-IL" dirty="0"/>
          </a:p>
        </p:txBody>
      </p:sp>
      <p:pic>
        <p:nvPicPr>
          <p:cNvPr id="2050" name="Picture 2" descr="E:\Users\ofer\Pictures\2015\בוקר טוב\מצגת - עצים בנהלל\IMG_58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2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2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0" y="4937282"/>
            <a:ext cx="9144000" cy="1920718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he-IL" dirty="0"/>
              <a:t>                                      </a:t>
            </a: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גן הבנים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275856" y="2708920"/>
            <a:ext cx="3826768" cy="1905075"/>
          </a:xfrm>
        </p:spPr>
        <p:txBody>
          <a:bodyPr/>
          <a:lstStyle/>
          <a:p>
            <a:endParaRPr lang="he-IL" dirty="0"/>
          </a:p>
        </p:txBody>
      </p:sp>
      <p:pic>
        <p:nvPicPr>
          <p:cNvPr id="4098" name="Picture 2" descr="E:\Users\ofer\Pictures\2015\בוקר טוב\מצגת - עצים בנהלל\20140926_1305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493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323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0" y="5055049"/>
            <a:ext cx="9252520" cy="1802951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r>
              <a:rPr lang="he-IL" dirty="0"/>
              <a:t>בחזית בית הספר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275856" y="1556792"/>
            <a:ext cx="2304256" cy="2304256"/>
          </a:xfrm>
        </p:spPr>
        <p:txBody>
          <a:bodyPr/>
          <a:lstStyle/>
          <a:p>
            <a:endParaRPr lang="he-IL" dirty="0"/>
          </a:p>
        </p:txBody>
      </p:sp>
      <p:pic>
        <p:nvPicPr>
          <p:cNvPr id="2050" name="Picture 2" descr="E:\Users\ofer\Pictures\2015\בוקר טוב\מצגת - עצים בנהלל\IMG_67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55"/>
            <a:ext cx="9144000" cy="504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8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11560" y="5517232"/>
            <a:ext cx="8229600" cy="864096"/>
          </a:xfrm>
        </p:spPr>
        <p:txBody>
          <a:bodyPr>
            <a:normAutofit/>
          </a:bodyPr>
          <a:lstStyle/>
          <a:p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תל שימרון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2987824" y="1600201"/>
            <a:ext cx="5698976" cy="1684784"/>
          </a:xfrm>
        </p:spPr>
        <p:txBody>
          <a:bodyPr/>
          <a:lstStyle/>
          <a:p>
            <a:endParaRPr lang="he-IL" dirty="0"/>
          </a:p>
        </p:txBody>
      </p:sp>
      <p:pic>
        <p:nvPicPr>
          <p:cNvPr id="3074" name="Picture 2" descr="E:\Users\ofer\Pictures\2015\בוקר טוב\מצגת - עצים בנהלל\תל שימרון (8) - עותק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61" y="0"/>
            <a:ext cx="9206397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568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0" y="5241379"/>
            <a:ext cx="9130258" cy="1616621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he-IL" dirty="0">
                <a:solidFill>
                  <a:srgbClr val="FFFFFF"/>
                </a:solidFill>
              </a:rPr>
              <a:t>נטיעות בגבעת הכיבוש – גבעת ראשוני נהלל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57200" y="1600201"/>
            <a:ext cx="8147248" cy="1900808"/>
          </a:xfrm>
        </p:spPr>
        <p:txBody>
          <a:bodyPr/>
          <a:lstStyle/>
          <a:p>
            <a:endParaRPr lang="he-IL" dirty="0"/>
          </a:p>
        </p:txBody>
      </p:sp>
      <p:pic>
        <p:nvPicPr>
          <p:cNvPr id="7170" name="Picture 2" descr="E:\Users\ofer\Pictures\2015\בוקר טוב\מצגת - עצים בנהלל\נטיעה בגבעת הכיבוש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88" y="-26293"/>
            <a:ext cx="9145346" cy="526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669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755576" y="6126008"/>
            <a:ext cx="7772400" cy="543351"/>
          </a:xfrm>
        </p:spPr>
        <p:txBody>
          <a:bodyPr>
            <a:normAutofit fontScale="90000"/>
          </a:bodyPr>
          <a:lstStyle/>
          <a:p>
            <a:r>
              <a:rPr lang="he-IL" dirty="0"/>
              <a:t>עץ המנורה – משק כפרי בנהלל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3923928" y="836712"/>
            <a:ext cx="2264296" cy="1752600"/>
          </a:xfrm>
        </p:spPr>
        <p:txBody>
          <a:bodyPr/>
          <a:lstStyle/>
          <a:p>
            <a:endParaRPr lang="he-IL" dirty="0"/>
          </a:p>
        </p:txBody>
      </p:sp>
      <p:pic>
        <p:nvPicPr>
          <p:cNvPr id="1026" name="Picture 2" descr="E:\Users\ofer\Pictures\2015\בוקר טוב\מצגת - עצים בנהלל\20150201_1359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352"/>
            <a:ext cx="8105852" cy="609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93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0" y="4365104"/>
            <a:ext cx="2267744" cy="2381126"/>
          </a:xfrm>
        </p:spPr>
        <p:txBody>
          <a:bodyPr/>
          <a:lstStyle/>
          <a:p>
            <a:r>
              <a:rPr lang="he-IL" dirty="0"/>
              <a:t>האתר לזכר אריק יעקובוביץ'</a:t>
            </a:r>
          </a:p>
        </p:txBody>
      </p:sp>
      <p:pic>
        <p:nvPicPr>
          <p:cNvPr id="12290" name="Picture 2" descr="E:\Users\ofer\Pictures\2015\בוקר טוב\מצגת - עצים בנהלל\20150202_0843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499"/>
            <a:ext cx="5184576" cy="691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415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512" y="4581128"/>
            <a:ext cx="2664296" cy="2251373"/>
          </a:xfrm>
        </p:spPr>
        <p:txBody>
          <a:bodyPr>
            <a:normAutofit/>
          </a:bodyPr>
          <a:lstStyle/>
          <a:p>
            <a:r>
              <a:rPr lang="he-IL" sz="4000" dirty="0"/>
              <a:t>עץ הפיקוס לזכרו של משה כהן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419872" y="1628800"/>
            <a:ext cx="4258816" cy="1617043"/>
          </a:xfrm>
        </p:spPr>
        <p:txBody>
          <a:bodyPr/>
          <a:lstStyle/>
          <a:p>
            <a:endParaRPr lang="he-IL" dirty="0"/>
          </a:p>
        </p:txBody>
      </p:sp>
      <p:pic>
        <p:nvPicPr>
          <p:cNvPr id="13314" name="Picture 2" descr="E:\Users\ofer\Pictures\2015\בוקר טוב\מצגת - עצים בנהלל\20150201_1304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970" y="0"/>
            <a:ext cx="6051030" cy="690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128875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147</Words>
  <Application>Microsoft Office PowerPoint</Application>
  <PresentationFormat>‫הצגה על המסך (4:3)</PresentationFormat>
  <Paragraphs>21</Paragraphs>
  <Slides>17</Slides>
  <Notes>1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17</vt:i4>
      </vt:variant>
    </vt:vector>
  </HeadingPairs>
  <TitlesOfParts>
    <vt:vector size="21" baseType="lpstr">
      <vt:lpstr>Arial</vt:lpstr>
      <vt:lpstr>Calibri</vt:lpstr>
      <vt:lpstr>David</vt:lpstr>
      <vt:lpstr>ערכת נושא Office</vt:lpstr>
      <vt:lpstr> נהלל – קו האופק ושינגטוניות, דקלים, ברושים ואורנים                                         עריכת מצגת – עפר אבידוב, 2015</vt:lpstr>
      <vt:lpstr>מקבץ ושינגטוניות</vt:lpstr>
      <vt:lpstr>                                      גן הבנים</vt:lpstr>
      <vt:lpstr>בחזית בית הספר</vt:lpstr>
      <vt:lpstr>תל שימרון</vt:lpstr>
      <vt:lpstr>נטיעות בגבעת הכיבוש – גבעת ראשוני נהלל</vt:lpstr>
      <vt:lpstr>עץ המנורה – משק כפרי בנהלל</vt:lpstr>
      <vt:lpstr>האתר לזכר אריק יעקובוביץ'</vt:lpstr>
      <vt:lpstr>עץ הפיקוס לזכרו של משה כהן</vt:lpstr>
      <vt:lpstr>השדרה המובילה למצבת הזיכרון</vt:lpstr>
      <vt:lpstr>עץ הפקאן הראשון בנהלל משק זרחי</vt:lpstr>
      <vt:lpstr>         הגן הבוטני</vt:lpstr>
      <vt:lpstr>שכונה א' - 2006</vt:lpstr>
      <vt:lpstr>שכונה א',2015, עצי הדקל אינם – חוסלו על ידי חדקונית הדקל.</vt:lpstr>
      <vt:lpstr>        הדקלים מתים זקופים תוצאת פעולתה של חדקונית הדקל  </vt:lpstr>
      <vt:lpstr>      עצי התמר במשק אבידב – עדות ומזכרת למבצע הבאת חוטרי התמרים מעירק ע"י יאני אבידב</vt:lpstr>
      <vt:lpstr>נהלל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חנוכת גן נחום</dc:title>
  <dc:creator>ofer</dc:creator>
  <cp:lastModifiedBy>עפר אבידב</cp:lastModifiedBy>
  <cp:revision>88</cp:revision>
  <dcterms:created xsi:type="dcterms:W3CDTF">2015-02-01T22:23:40Z</dcterms:created>
  <dcterms:modified xsi:type="dcterms:W3CDTF">2022-01-17T21:19:26Z</dcterms:modified>
</cp:coreProperties>
</file>