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B78EA7-1B87-45BD-8974-A75308BA9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2D70A65-ECAC-41F9-99AC-8DF15ECED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DA7F0DF-FA75-4172-8873-9FD488005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971BE09-E61E-40C1-ABBB-CFE4DC50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540803D-8282-4B27-B60F-FE628819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78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A38292-8AEF-4205-A7BF-3E69AB05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47C1FFB-2483-42B4-9A2A-937E6D71C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0D6E366-BC0C-47E3-8BAF-8D23B90F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DA131E3-4755-430B-A807-10ACD1D0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D671BE5-BB1C-43FF-9770-DDE80743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64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9D37AF1-D19A-4960-B894-9D044AB11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C8D0120-D194-49CE-98DB-A1A50A06C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8248228-68F8-42CE-9217-0DCE4ACF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76543F7-04DF-4940-B4B1-6CD19E70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BD7943C-0B65-46D5-AE05-FDC86E7C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068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8EFECF-3709-4972-960A-E885F08F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93EB71-06B0-48F2-994E-58233E113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FBDBC3E-9431-4EC9-9854-F08146B81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71B2D31-0969-4F86-8AC9-82A930D7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395CF9D-9DB6-4600-8B7C-3489B467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573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74B621-59B5-470E-AA31-19095E751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38B60EB-A5D2-4DC6-9687-743A6DC99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89AB0FB-2C18-4C4C-90C5-B0C612F28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DD282E7-4D0E-4A6B-A76B-843BDBA5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B7B5527-FB77-4E37-B4B9-C23E2EC7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85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160610-B7AA-4446-99EC-4D6B710F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7F2E6BF-3463-4705-8B1D-C0AB61433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2C266CD-35A5-4AEB-BE9E-77867D513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4B99299-FC2B-428C-BD1B-6FF0B5D1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3169D73-5EA9-443E-A454-66182ED4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1CB02A3-DFC4-451B-B5BC-C74A897D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72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9E8AC1-6AAD-4FA0-AD7B-478085C1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C992F7-9606-4495-AC89-1EBC6752F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01186F0-6210-499A-AC47-2D15EC5A0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CF8D051-0A77-44A1-A380-D4D37FED0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D8226E4-B134-4F5F-B9DF-C02CB72C8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65738F3-45DE-4B5C-8B47-22E1E93C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E9C541A-9949-4B84-89FB-072AF053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5F73B34-2D60-4C2D-A9BE-A2101DBD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825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526340E-A520-43E6-9B11-CA10516F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D0FF947-932C-49A3-8601-83B860E9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5CD6010-2B4B-4E23-8AE4-3B523285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672021A-E1F9-46B7-AEFB-C4C8ABDD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032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98524D7-1A4F-44EB-9FFB-BB26B7B7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F6EB1C2-C617-42C3-81D3-345D162F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E35B3FA-2FE2-4E0B-8823-CD06EF88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74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FD71D7-8781-4FF9-A4BE-9F10466E2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57FF4E-84F3-423F-8AFB-398637F81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F5FA9AF-0655-4664-8214-4D17E32A9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B9DF272-674D-47B9-9D31-A63FA880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22BC8AC-AFF3-4717-AEAD-AC952973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31CDF9E-6D20-4BAD-83E5-82907069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123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200BD2-4BE5-41DA-A857-79EB9C1D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9A6BE0E-B0F4-41F2-8658-BC3D9DEE5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E74817B-E8DF-414D-8A98-3A53B16C9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7AC40A1-7C08-4D47-A178-672B66E1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F5A87F2-1FDB-43D8-849E-7A787927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C634893-F494-4B84-BB6C-F0C0972F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69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C0407F6-102C-417B-AE41-6580A113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8EFF012-92AE-4E34-9991-0B9C9EA0D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73CF29F-8F90-4380-A759-14AE44C2E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6CA1-1331-4D6E-AB95-FFF83010F509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70BF610-C29E-43DA-8F4C-B02558B5B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821F1AD-6BCC-4CBB-A285-0032627D3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32BA-4889-4D26-8387-10360E6C73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0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BEBB1ED8-8FEB-411C-B024-B0F78AE35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-13879"/>
            <a:ext cx="11605846" cy="68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108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Meital Lahav</dc:creator>
  <cp:lastModifiedBy>נתיב השיירה מזכירות</cp:lastModifiedBy>
  <cp:revision>1</cp:revision>
  <dcterms:created xsi:type="dcterms:W3CDTF">2019-08-22T07:00:10Z</dcterms:created>
  <dcterms:modified xsi:type="dcterms:W3CDTF">2019-08-22T08:01:24Z</dcterms:modified>
</cp:coreProperties>
</file>