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4470B-7F29-40AA-B943-CF75D8585387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F3B030-D289-45E5-A865-DF1D52E39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95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F3B030-D289-45E5-A865-DF1D52E3934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8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68DC39-6C3E-4CBA-AC5F-00A471CAC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ACB747E-A6A2-4E0A-A794-3924FBD01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131D5E3-6A61-4C4C-9BC3-B1CFFC02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353939-4B12-4B12-8CE6-32931EB7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8C32481-5CFC-46CB-BF0D-DA352381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6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C36D2B-E633-4F0A-B2B3-6A8CB360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64186C2-2413-4774-92B0-FF09EA57D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9FF688-0677-48FA-AD6C-C71F2F6E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9D3E86C-F16E-46BD-9425-F8967CEC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914C49-F417-42B1-9247-A0B48E08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83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0F16756-4D8C-4849-9562-7BC6DAE27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5A756D5-9BA3-462A-90BB-0010D9E27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9C1135-CE8E-473B-AA3B-A8993412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FA6C26-95A8-44BF-9441-60AC70BE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EE0E50-2729-431D-8DFE-762AE125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52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CE8F01-5916-4978-AC85-A109C901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81E43E1-B1EB-494D-ABC9-666C7BFB6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5C889F-528A-4165-AD25-CBCB7D3F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88DE54-7D29-4A98-86F6-871716C3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9BA3F2-6AFB-46D0-89CC-F29A958A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358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658C78-CA38-498C-9960-73FFBB38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6253F60-4C2C-4B72-8801-E97E049B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74540F2-30CA-46DF-AD52-3A38629D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6B1F5-6FA8-466D-9C0A-9A219E10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036A08E-56F7-4E2F-BFC4-1467AB11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767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338384-72B9-4513-830E-63EE728B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A82F27E-2960-427F-A3AF-5C9518F46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B4B352-60FE-41C3-B901-6EDA6C4EF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ADC8168-16A4-4E7B-B99A-38583028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329346A-AE84-4753-BAC7-BEC163CB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0136E31-D5B9-4433-91B3-DC314A7D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5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1D8666-BFA6-4CED-9A7D-2FDEEE4C9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E93FCFD-F4D8-435E-87F9-824C7F064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2F1082F-E5BA-47EA-8F73-85D4DAFD8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0BD1840-9C39-45BA-AEAC-E71454BEE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24C8274-AB4C-4027-B115-711D98D60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17D9C5C-6E00-443F-8D41-342FAA26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F17619A-692F-4E02-A38F-F1C484E6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DC2400D-8EFD-4BF2-81F9-1C4720B5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227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AA9CA8-2025-458D-A221-57937B0F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14193A4-8A5A-4C00-8830-D57FBB52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AE7D2CC-2BDC-4B7D-B13D-F6B320EB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F2D76F1-1B4F-445C-922E-AB920F88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426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E8D6477-C94F-409F-9B4F-2AB7C118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458FA21-2EBD-4532-B142-2A66656C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DF3352B-A8B6-4016-BAF2-2ED32641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1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4076F9-3093-45D1-90B3-3A47E36E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27E4545-EBF3-41CD-973F-088D6E2A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C406652-9716-4C6F-8AEE-C3ED77F6A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F3F9B72-825E-4211-86A9-DC3212EB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93072E-E196-4DB8-903D-53AC596E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FFBA421-A804-41A3-8A5A-F359DB74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0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CEC6EEC-27E5-4DD0-9378-23027D1F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1A1145A-D60C-405A-B645-FEA12703C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99C37B1-8E88-47D8-B0A4-E91883B0A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F7C82A3-5EB9-4A97-BE3B-CD4FB618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8F3983E-70ED-4287-BB7E-B2ABF0B8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8BD37F0-BE7D-4660-AA61-F39F2645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245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0A05B2B-EA4D-4413-AF59-CBA03C92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A87F7CE-7E9C-4FBF-BABF-8B23F5B3D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FCA715-2A1E-423C-A614-BB8510024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92AE-7012-4E3A-8BFF-AB799D355369}" type="datetimeFigureOut">
              <a:rPr lang="he-IL" smtClean="0"/>
              <a:t>כ"ח/אייר/תשע"ט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CB195AE-7A18-42E2-9F63-90A918493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4D9C48F-992B-434D-9DB2-2557B708F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120B-B179-47A7-9C5E-5D3857A113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89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טקסט, ספר&#10;&#10;התיאור נוצר באופן אוטומטי">
            <a:extLst>
              <a:ext uri="{FF2B5EF4-FFF2-40B4-BE49-F238E27FC236}">
                <a16:creationId xmlns:a16="http://schemas.microsoft.com/office/drawing/2014/main" id="{83F52AA6-BDF3-4546-B368-C0DD83996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2C0DC4F-B595-4CCD-BA0F-A1D8226205F4}"/>
              </a:ext>
            </a:extLst>
          </p:cNvPr>
          <p:cNvSpPr txBox="1"/>
          <p:nvPr/>
        </p:nvSpPr>
        <p:spPr>
          <a:xfrm>
            <a:off x="7235301" y="5983549"/>
            <a:ext cx="24946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highlight>
                  <a:srgbClr val="FFFF00"/>
                </a:highlight>
              </a:rPr>
              <a:t> לתושבי מטה אשר     </a:t>
            </a:r>
          </a:p>
        </p:txBody>
      </p:sp>
    </p:spTree>
    <p:extLst>
      <p:ext uri="{BB962C8B-B14F-4D97-AF65-F5344CB8AC3E}">
        <p14:creationId xmlns:p14="http://schemas.microsoft.com/office/powerpoint/2010/main" val="162156119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מסך רחב</PresentationFormat>
  <Paragraphs>2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מיכל יעקבי</dc:creator>
  <cp:lastModifiedBy>מיכל יעקבי</cp:lastModifiedBy>
  <cp:revision>1</cp:revision>
  <dcterms:created xsi:type="dcterms:W3CDTF">2019-06-02T11:02:22Z</dcterms:created>
  <dcterms:modified xsi:type="dcterms:W3CDTF">2019-06-02T11:06:25Z</dcterms:modified>
</cp:coreProperties>
</file>