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9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כותרת ו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ציטוט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כרטיס ש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כרטיס שם עם ציטו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או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6/10/2021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6/10/2021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6/10/2021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e-IL" smtClean="0"/>
              <a:t>לחץ על הסמל כדי להוסיף תמונה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6/10/2021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1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Yehuda@milopri.com" TargetMode="External"/><Relationship Id="rId2" Type="http://schemas.openxmlformats.org/officeDocument/2006/relationships/hyperlink" Target="mailto:moran@milopri.com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cid:image004.png@01D75BEA.7A30C390" TargetMode="Externa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Yehuda@milopri.com" TargetMode="External"/><Relationship Id="rId2" Type="http://schemas.openxmlformats.org/officeDocument/2006/relationships/hyperlink" Target="mailto:moran@milopri.com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cid:image004.png@01D75BEA.7A30C390" TargetMode="Externa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2216358" y="120314"/>
            <a:ext cx="8915399" cy="6671602"/>
          </a:xfrm>
        </p:spPr>
        <p:txBody>
          <a:bodyPr>
            <a:normAutofit fontScale="92500" lnSpcReduction="20000"/>
          </a:bodyPr>
          <a:lstStyle/>
          <a:p>
            <a:pPr algn="r"/>
            <a:r>
              <a:rPr lang="he-IL" sz="2200" b="1" dirty="0"/>
              <a:t>למפעל מילופרי השייך לתשלובת מילואות,</a:t>
            </a:r>
          </a:p>
          <a:p>
            <a:pPr algn="r"/>
            <a:endParaRPr lang="he-IL" dirty="0"/>
          </a:p>
          <a:p>
            <a:pPr algn="r"/>
            <a:r>
              <a:rPr lang="he-IL" dirty="0"/>
              <a:t>מעוניינים להצטרף לצוות המעולה שלנו?</a:t>
            </a:r>
          </a:p>
          <a:p>
            <a:pPr algn="r"/>
            <a:r>
              <a:rPr lang="he-IL" dirty="0"/>
              <a:t>אנחנו מחפשים </a:t>
            </a:r>
            <a:r>
              <a:rPr lang="he-IL" sz="1900" b="1" dirty="0" smtClean="0"/>
              <a:t>אורזים/</a:t>
            </a:r>
            <a:r>
              <a:rPr lang="he-IL" sz="1900" b="1" dirty="0" err="1" smtClean="0"/>
              <a:t>ות</a:t>
            </a:r>
            <a:r>
              <a:rPr lang="he-IL" sz="1900" b="1" dirty="0"/>
              <a:t>, </a:t>
            </a:r>
            <a:r>
              <a:rPr lang="he-IL" sz="1900" b="1" dirty="0" smtClean="0"/>
              <a:t>מפעילים/</a:t>
            </a:r>
            <a:r>
              <a:rPr lang="he-IL" sz="1900" b="1" dirty="0" err="1" smtClean="0"/>
              <a:t>ות</a:t>
            </a:r>
            <a:r>
              <a:rPr lang="he-IL" sz="1900" b="1" dirty="0" smtClean="0"/>
              <a:t> </a:t>
            </a:r>
            <a:r>
              <a:rPr lang="he-IL" dirty="0"/>
              <a:t>רציניים </a:t>
            </a:r>
            <a:r>
              <a:rPr lang="he-IL" dirty="0" smtClean="0"/>
              <a:t>ואחראים שיהיו </a:t>
            </a:r>
            <a:r>
              <a:rPr lang="he-IL" dirty="0"/>
              <a:t>שותפים לדרך שלנו. </a:t>
            </a:r>
          </a:p>
          <a:p>
            <a:pPr algn="r"/>
            <a:r>
              <a:rPr lang="he-IL" dirty="0" smtClean="0"/>
              <a:t>•</a:t>
            </a:r>
            <a:r>
              <a:rPr lang="he-IL" dirty="0"/>
              <a:t>	משרה מלאה עם נכונות לעבודה בשעות נוספות, 5-6 </a:t>
            </a:r>
            <a:r>
              <a:rPr lang="he-IL" dirty="0" smtClean="0"/>
              <a:t>ימים </a:t>
            </a:r>
            <a:r>
              <a:rPr lang="he-IL" dirty="0"/>
              <a:t>בשבוע.</a:t>
            </a:r>
          </a:p>
          <a:p>
            <a:pPr algn="r"/>
            <a:r>
              <a:rPr lang="he-IL" dirty="0"/>
              <a:t>•	עבודה בשתי משמרות (</a:t>
            </a:r>
            <a:r>
              <a:rPr lang="he-IL" dirty="0" smtClean="0"/>
              <a:t>בוקר וצהרים).</a:t>
            </a:r>
            <a:endParaRPr lang="he-IL" dirty="0"/>
          </a:p>
          <a:p>
            <a:pPr algn="r"/>
            <a:r>
              <a:rPr lang="he-IL" dirty="0"/>
              <a:t>•	עבודה עונתית </a:t>
            </a:r>
            <a:r>
              <a:rPr lang="he-IL" dirty="0" smtClean="0"/>
              <a:t>– אוגוסט </a:t>
            </a:r>
            <a:r>
              <a:rPr lang="he-IL" dirty="0"/>
              <a:t>עד </a:t>
            </a:r>
            <a:r>
              <a:rPr lang="he-IL" dirty="0" smtClean="0"/>
              <a:t>מאי (כולל שמירת זכויות)</a:t>
            </a:r>
            <a:endParaRPr lang="he-IL" dirty="0"/>
          </a:p>
          <a:p>
            <a:pPr algn="r"/>
            <a:r>
              <a:rPr lang="he-IL" dirty="0"/>
              <a:t>•	העבודה נחשבת לעבודה מועדפת!</a:t>
            </a:r>
          </a:p>
          <a:p>
            <a:pPr algn="r"/>
            <a:r>
              <a:rPr lang="he-IL" b="1" u="sng" dirty="0" smtClean="0"/>
              <a:t>תנאים </a:t>
            </a:r>
            <a:r>
              <a:rPr lang="he-IL" b="1" u="sng" dirty="0"/>
              <a:t>מעולים למתקבלים</a:t>
            </a:r>
            <a:r>
              <a:rPr lang="he-IL" b="1" dirty="0"/>
              <a:t>:</a:t>
            </a:r>
          </a:p>
          <a:p>
            <a:pPr algn="r"/>
            <a:r>
              <a:rPr lang="he-IL" dirty="0"/>
              <a:t>•	ארוחות בוקר / צהרים / ערב</a:t>
            </a:r>
          </a:p>
          <a:p>
            <a:pPr algn="r"/>
            <a:r>
              <a:rPr lang="he-IL" dirty="0"/>
              <a:t>•	הסעות</a:t>
            </a:r>
          </a:p>
          <a:p>
            <a:pPr algn="r"/>
            <a:r>
              <a:rPr lang="he-IL" dirty="0"/>
              <a:t>•	תשלום פרמיות </a:t>
            </a:r>
            <a:r>
              <a:rPr lang="he-IL" dirty="0" smtClean="0"/>
              <a:t>חודשיות ובונוס </a:t>
            </a:r>
            <a:r>
              <a:rPr lang="he-IL" dirty="0"/>
              <a:t>שנתי </a:t>
            </a:r>
            <a:r>
              <a:rPr lang="he-IL" dirty="0" smtClean="0"/>
              <a:t>למתמידים</a:t>
            </a:r>
          </a:p>
          <a:p>
            <a:pPr algn="r"/>
            <a:r>
              <a:rPr lang="he-IL" dirty="0" smtClean="0"/>
              <a:t>•</a:t>
            </a:r>
            <a:r>
              <a:rPr lang="he-IL" dirty="0"/>
              <a:t>	אין עבודה בשבתות וחגים</a:t>
            </a:r>
          </a:p>
          <a:p>
            <a:pPr algn="r"/>
            <a:r>
              <a:rPr lang="he-IL" dirty="0"/>
              <a:t>•	חברה באווירה משפחתית, נעימה ויחס אישי לכל עובד</a:t>
            </a:r>
          </a:p>
          <a:p>
            <a:pPr algn="r"/>
            <a:r>
              <a:rPr lang="he-IL" dirty="0"/>
              <a:t>•	עבודה יציבה לטווח ארוך</a:t>
            </a:r>
          </a:p>
          <a:p>
            <a:pPr algn="r"/>
            <a:r>
              <a:rPr lang="he-IL" dirty="0" smtClean="0"/>
              <a:t>•	מיקום </a:t>
            </a:r>
            <a:r>
              <a:rPr lang="he-IL" dirty="0"/>
              <a:t>המפעל ליד מושב לימן</a:t>
            </a:r>
          </a:p>
          <a:p>
            <a:pPr algn="r"/>
            <a:r>
              <a:rPr lang="he-IL" b="1" dirty="0" smtClean="0"/>
              <a:t>נא </a:t>
            </a:r>
            <a:r>
              <a:rPr lang="he-IL" b="1" dirty="0"/>
              <a:t>לשלוח </a:t>
            </a:r>
            <a:r>
              <a:rPr lang="he-IL" b="1" dirty="0" smtClean="0"/>
              <a:t>קו"ח:</a:t>
            </a:r>
          </a:p>
          <a:p>
            <a:pPr marL="285750" indent="-285750" algn="r">
              <a:buFont typeface="Arial" panose="020B0604020202020204" pitchFamily="34" charset="0"/>
              <a:buChar char="•"/>
            </a:pPr>
            <a:r>
              <a:rPr lang="he-IL" dirty="0" smtClean="0"/>
              <a:t>מורן - </a:t>
            </a:r>
            <a:r>
              <a:rPr lang="en-US" dirty="0" smtClean="0">
                <a:hlinkClick r:id="rId2"/>
              </a:rPr>
              <a:t>moran@milopri.com</a:t>
            </a:r>
            <a:r>
              <a:rPr lang="he-IL" dirty="0" smtClean="0"/>
              <a:t> </a:t>
            </a:r>
            <a:r>
              <a:rPr lang="en-US" dirty="0" smtClean="0"/>
              <a:t>/</a:t>
            </a:r>
            <a:r>
              <a:rPr lang="he-IL" dirty="0" smtClean="0"/>
              <a:t> 054-9982661</a:t>
            </a:r>
          </a:p>
          <a:p>
            <a:pPr marL="285750" indent="-285750" algn="r">
              <a:buFont typeface="Arial" panose="020B0604020202020204" pitchFamily="34" charset="0"/>
              <a:buChar char="•"/>
            </a:pPr>
            <a:r>
              <a:rPr lang="he-IL" dirty="0" smtClean="0"/>
              <a:t>יהודה - </a:t>
            </a:r>
            <a:r>
              <a:rPr lang="en-US" dirty="0" smtClean="0">
                <a:hlinkClick r:id="rId3"/>
              </a:rPr>
              <a:t>Yehuda@milopri.com</a:t>
            </a:r>
            <a:r>
              <a:rPr lang="he-IL" dirty="0" smtClean="0"/>
              <a:t> </a:t>
            </a:r>
            <a:r>
              <a:rPr lang="en-US" dirty="0" smtClean="0"/>
              <a:t>/</a:t>
            </a:r>
            <a:r>
              <a:rPr lang="he-IL" dirty="0" smtClean="0"/>
              <a:t> 052-6150190</a:t>
            </a:r>
            <a:endParaRPr lang="en-US" dirty="0"/>
          </a:p>
          <a:p>
            <a:pPr algn="r"/>
            <a:endParaRPr lang="he-IL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309489" y="-154744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e-IL"/>
          </a:p>
        </p:txBody>
      </p:sp>
      <p:pic>
        <p:nvPicPr>
          <p:cNvPr id="1028" name="Picture 7" descr="cid:image004.png@01D75BEA.7A30C390"/>
          <p:cNvPicPr>
            <a:picLocks noChangeAspect="1" noChangeArrowheads="1"/>
          </p:cNvPicPr>
          <p:nvPr/>
        </p:nvPicPr>
        <p:blipFill rotWithShape="1">
          <a:blip r:embed="rId4" r:link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46" b="3922"/>
          <a:stretch/>
        </p:blipFill>
        <p:spPr bwMode="auto">
          <a:xfrm>
            <a:off x="166255" y="4740"/>
            <a:ext cx="3777672" cy="1269114"/>
          </a:xfrm>
          <a:prstGeom prst="rect">
            <a:avLst/>
          </a:prstGeom>
          <a:noFill/>
          <a:ln>
            <a:noFill/>
          </a:ln>
          <a:extLst/>
        </p:spPr>
      </p:pic>
      <p:pic>
        <p:nvPicPr>
          <p:cNvPr id="8" name="תמונה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420672" y="2334369"/>
            <a:ext cx="3686278" cy="1798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7199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614616" y="131804"/>
            <a:ext cx="9517142" cy="6656173"/>
          </a:xfrm>
        </p:spPr>
        <p:txBody>
          <a:bodyPr>
            <a:normAutofit fontScale="92500" lnSpcReduction="20000"/>
          </a:bodyPr>
          <a:lstStyle/>
          <a:p>
            <a:pPr algn="r"/>
            <a:r>
              <a:rPr lang="ar-SA" sz="2200" b="1" dirty="0" smtClean="0"/>
              <a:t>لمصنع ميلوبري الذي يتبع لمجموعة </a:t>
            </a:r>
            <a:r>
              <a:rPr lang="ar-SA" sz="2200" b="1" dirty="0" err="1" smtClean="0"/>
              <a:t>ميلوؤوت</a:t>
            </a:r>
            <a:endParaRPr lang="he-IL" sz="2200" b="1" dirty="0"/>
          </a:p>
          <a:p>
            <a:pPr algn="r"/>
            <a:endParaRPr lang="he-IL" dirty="0"/>
          </a:p>
          <a:p>
            <a:pPr algn="r"/>
            <a:r>
              <a:rPr lang="ar-SA" dirty="0" smtClean="0"/>
              <a:t>هل تريدون الانضمام لفريق عملنا الرائع؟</a:t>
            </a:r>
          </a:p>
          <a:p>
            <a:pPr algn="r"/>
            <a:r>
              <a:rPr lang="ar-SA" dirty="0" smtClean="0"/>
              <a:t>نحن نبحث عن عاملين/عاملات بالتعبئة, </a:t>
            </a:r>
            <a:r>
              <a:rPr lang="ar-SA" dirty="0" err="1" smtClean="0"/>
              <a:t>مشغليين</a:t>
            </a:r>
            <a:r>
              <a:rPr lang="ar-SA" dirty="0" smtClean="0"/>
              <a:t>/مشغلات جديين ومسؤولين ليكونوا شركاء في طريقنا.</a:t>
            </a:r>
            <a:endParaRPr lang="he-IL" dirty="0" smtClean="0"/>
          </a:p>
          <a:p>
            <a:pPr algn="r"/>
            <a:r>
              <a:rPr lang="he-IL" dirty="0" smtClean="0"/>
              <a:t>•	</a:t>
            </a:r>
            <a:r>
              <a:rPr lang="ar-SA" dirty="0" smtClean="0"/>
              <a:t>دوام كامل مع الاستعداد للعمل الإضافي ، 5-6 أيام في الأسبوع.</a:t>
            </a:r>
            <a:endParaRPr lang="he-IL" dirty="0" smtClean="0"/>
          </a:p>
          <a:p>
            <a:pPr algn="r"/>
            <a:r>
              <a:rPr lang="he-IL" dirty="0" smtClean="0"/>
              <a:t>•</a:t>
            </a:r>
            <a:r>
              <a:rPr lang="he-IL" dirty="0"/>
              <a:t>	</a:t>
            </a:r>
            <a:r>
              <a:rPr lang="ar-SA" dirty="0"/>
              <a:t>العمل في </a:t>
            </a:r>
            <a:r>
              <a:rPr lang="ar-SA" dirty="0" smtClean="0"/>
              <a:t>ورديتين (صباحاً </a:t>
            </a:r>
            <a:r>
              <a:rPr lang="ar-SA" dirty="0"/>
              <a:t>وظهراً).</a:t>
            </a:r>
            <a:endParaRPr lang="he-IL" dirty="0"/>
          </a:p>
          <a:p>
            <a:pPr algn="r"/>
            <a:r>
              <a:rPr lang="he-IL" dirty="0"/>
              <a:t>•	</a:t>
            </a:r>
            <a:r>
              <a:rPr lang="ar-SA" dirty="0"/>
              <a:t>العمل الموسمي - من </a:t>
            </a:r>
            <a:r>
              <a:rPr lang="ar-SA" dirty="0" smtClean="0"/>
              <a:t>شهر اب إلى شهر أيار(مع الاحتفاظ بالحقوق)</a:t>
            </a:r>
            <a:endParaRPr lang="he-IL" dirty="0" smtClean="0"/>
          </a:p>
          <a:p>
            <a:pPr algn="r"/>
            <a:r>
              <a:rPr lang="he-IL" dirty="0" smtClean="0"/>
              <a:t>•</a:t>
            </a:r>
            <a:r>
              <a:rPr lang="he-IL" dirty="0"/>
              <a:t>	</a:t>
            </a:r>
            <a:r>
              <a:rPr lang="ar-SA" dirty="0" smtClean="0"/>
              <a:t> العمل يعتبر وظيفة </a:t>
            </a:r>
            <a:r>
              <a:rPr lang="ar-SA" dirty="0"/>
              <a:t>مفضلة!</a:t>
            </a:r>
          </a:p>
          <a:p>
            <a:pPr algn="r"/>
            <a:r>
              <a:rPr lang="ar-SA" b="1" u="sng" dirty="0" smtClean="0"/>
              <a:t>شروط ممتازة للمتقدمين</a:t>
            </a:r>
            <a:r>
              <a:rPr lang="he-IL" b="1" u="sng" dirty="0" smtClean="0"/>
              <a:t>  </a:t>
            </a:r>
            <a:r>
              <a:rPr lang="he-IL" b="1" dirty="0" smtClean="0"/>
              <a:t>:</a:t>
            </a:r>
            <a:endParaRPr lang="he-IL" b="1" dirty="0"/>
          </a:p>
          <a:p>
            <a:pPr algn="r"/>
            <a:r>
              <a:rPr lang="he-IL" dirty="0"/>
              <a:t>•	</a:t>
            </a:r>
            <a:r>
              <a:rPr lang="ar-SA" dirty="0" smtClean="0"/>
              <a:t>وجبة </a:t>
            </a:r>
            <a:r>
              <a:rPr lang="ar-SA" dirty="0" smtClean="0"/>
              <a:t>فطور/ غداء/ عشاء</a:t>
            </a:r>
            <a:endParaRPr lang="he-IL" dirty="0" smtClean="0"/>
          </a:p>
          <a:p>
            <a:pPr algn="r"/>
            <a:r>
              <a:rPr lang="he-IL" dirty="0" smtClean="0"/>
              <a:t>•</a:t>
            </a:r>
            <a:r>
              <a:rPr lang="he-IL" dirty="0"/>
              <a:t>	</a:t>
            </a:r>
            <a:r>
              <a:rPr lang="ar-SA" dirty="0" smtClean="0"/>
              <a:t>سفريات</a:t>
            </a:r>
            <a:endParaRPr lang="he-IL" dirty="0"/>
          </a:p>
          <a:p>
            <a:pPr algn="r"/>
            <a:r>
              <a:rPr lang="he-IL" dirty="0"/>
              <a:t>•	</a:t>
            </a:r>
            <a:r>
              <a:rPr lang="ar-SA" dirty="0"/>
              <a:t>دفع </a:t>
            </a:r>
            <a:r>
              <a:rPr lang="ar-SA" dirty="0" smtClean="0"/>
              <a:t>أضافة شهرية حسب شروط معينة(بريميا ) </a:t>
            </a:r>
            <a:r>
              <a:rPr lang="ar-SA" dirty="0"/>
              <a:t>ومكافأة </a:t>
            </a:r>
            <a:r>
              <a:rPr lang="ar-SA" dirty="0" smtClean="0"/>
              <a:t>سنوية (بونوس) </a:t>
            </a:r>
            <a:r>
              <a:rPr lang="ar-SA" dirty="0"/>
              <a:t>للموظفين </a:t>
            </a:r>
            <a:r>
              <a:rPr lang="ar-SA" dirty="0" smtClean="0"/>
              <a:t>الدائمين</a:t>
            </a:r>
            <a:endParaRPr lang="he-IL" dirty="0" smtClean="0"/>
          </a:p>
          <a:p>
            <a:pPr algn="r"/>
            <a:r>
              <a:rPr lang="he-IL" dirty="0" smtClean="0"/>
              <a:t>•</a:t>
            </a:r>
            <a:r>
              <a:rPr lang="he-IL" dirty="0"/>
              <a:t>	</a:t>
            </a:r>
            <a:r>
              <a:rPr lang="ar-SA" dirty="0"/>
              <a:t>لا يوجد عمل في أيام السبت </a:t>
            </a:r>
            <a:r>
              <a:rPr lang="ar-SA" dirty="0" smtClean="0"/>
              <a:t>والأعياد</a:t>
            </a:r>
            <a:endParaRPr lang="he-IL" dirty="0" smtClean="0"/>
          </a:p>
          <a:p>
            <a:pPr algn="r"/>
            <a:r>
              <a:rPr lang="he-IL" dirty="0" smtClean="0"/>
              <a:t>•</a:t>
            </a:r>
            <a:r>
              <a:rPr lang="he-IL" dirty="0"/>
              <a:t>	</a:t>
            </a:r>
            <a:r>
              <a:rPr lang="ar-SA" dirty="0" smtClean="0"/>
              <a:t>مصنع مع جو عائلي ممتع ومعاملة خاصة لكل موظف</a:t>
            </a:r>
            <a:endParaRPr lang="he-IL" dirty="0"/>
          </a:p>
          <a:p>
            <a:pPr algn="r"/>
            <a:r>
              <a:rPr lang="he-IL" dirty="0"/>
              <a:t>•	</a:t>
            </a:r>
            <a:r>
              <a:rPr lang="ar-SA" dirty="0" smtClean="0"/>
              <a:t>عمل مستقر للمدى البعيد</a:t>
            </a:r>
            <a:endParaRPr lang="he-IL" dirty="0"/>
          </a:p>
          <a:p>
            <a:pPr algn="r"/>
            <a:r>
              <a:rPr lang="he-IL" dirty="0" smtClean="0"/>
              <a:t>•	</a:t>
            </a:r>
            <a:r>
              <a:rPr lang="ar-SA" dirty="0" smtClean="0"/>
              <a:t>موقع المصنع بالقرب من ليمان</a:t>
            </a:r>
            <a:endParaRPr lang="he-IL" dirty="0"/>
          </a:p>
          <a:p>
            <a:pPr algn="r"/>
            <a:r>
              <a:rPr lang="ar-SA" b="1" dirty="0" smtClean="0"/>
              <a:t>الرجاء أرسال سيرة ذاتية:</a:t>
            </a:r>
            <a:r>
              <a:rPr lang="he-IL" b="1" dirty="0" smtClean="0"/>
              <a:t> </a:t>
            </a:r>
            <a:endParaRPr lang="he-IL" b="1" dirty="0" smtClean="0"/>
          </a:p>
          <a:p>
            <a:pPr marL="285750" indent="-285750" algn="r">
              <a:buFont typeface="Arial" panose="020B0604020202020204" pitchFamily="34" charset="0"/>
              <a:buChar char="•"/>
            </a:pPr>
            <a:r>
              <a:rPr lang="ar-SA" dirty="0" err="1" smtClean="0"/>
              <a:t>موران</a:t>
            </a:r>
            <a:r>
              <a:rPr lang="he-IL" dirty="0" smtClean="0"/>
              <a:t> - </a:t>
            </a:r>
            <a:r>
              <a:rPr lang="en-US" dirty="0" smtClean="0">
                <a:hlinkClick r:id="rId2"/>
              </a:rPr>
              <a:t>moran@milopri.com</a:t>
            </a:r>
            <a:r>
              <a:rPr lang="he-IL" dirty="0" smtClean="0"/>
              <a:t> </a:t>
            </a:r>
            <a:r>
              <a:rPr lang="en-US" dirty="0" smtClean="0"/>
              <a:t>/</a:t>
            </a:r>
            <a:r>
              <a:rPr lang="he-IL" dirty="0" smtClean="0"/>
              <a:t> 054-9982661</a:t>
            </a:r>
          </a:p>
          <a:p>
            <a:pPr marL="285750" indent="-285750" algn="r">
              <a:buFont typeface="Arial" panose="020B0604020202020204" pitchFamily="34" charset="0"/>
              <a:buChar char="•"/>
            </a:pPr>
            <a:r>
              <a:rPr lang="ar-SA" dirty="0" smtClean="0"/>
              <a:t>يهودا</a:t>
            </a:r>
            <a:r>
              <a:rPr lang="he-IL" dirty="0" smtClean="0"/>
              <a:t> </a:t>
            </a:r>
            <a:r>
              <a:rPr lang="he-IL" dirty="0" smtClean="0"/>
              <a:t>- </a:t>
            </a:r>
            <a:r>
              <a:rPr lang="en-US" dirty="0" smtClean="0">
                <a:hlinkClick r:id="rId3"/>
              </a:rPr>
              <a:t>Yehuda@milopri.com</a:t>
            </a:r>
            <a:r>
              <a:rPr lang="he-IL" dirty="0" smtClean="0"/>
              <a:t> </a:t>
            </a:r>
            <a:r>
              <a:rPr lang="en-US" dirty="0" smtClean="0"/>
              <a:t>/</a:t>
            </a:r>
            <a:r>
              <a:rPr lang="he-IL" dirty="0" smtClean="0"/>
              <a:t> 052-6150190</a:t>
            </a:r>
            <a:endParaRPr lang="en-US" dirty="0"/>
          </a:p>
          <a:p>
            <a:pPr algn="r"/>
            <a:endParaRPr lang="he-IL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309489" y="-154744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e-IL"/>
          </a:p>
        </p:txBody>
      </p:sp>
      <p:pic>
        <p:nvPicPr>
          <p:cNvPr id="1028" name="Picture 7" descr="cid:image004.png@01D75BEA.7A30C390"/>
          <p:cNvPicPr>
            <a:picLocks noChangeAspect="1" noChangeArrowheads="1"/>
          </p:cNvPicPr>
          <p:nvPr/>
        </p:nvPicPr>
        <p:blipFill rotWithShape="1">
          <a:blip r:embed="rId4" r:link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46" b="3922"/>
          <a:stretch/>
        </p:blipFill>
        <p:spPr bwMode="auto">
          <a:xfrm>
            <a:off x="166254" y="4740"/>
            <a:ext cx="3884717" cy="1082655"/>
          </a:xfrm>
          <a:prstGeom prst="rect">
            <a:avLst/>
          </a:prstGeom>
          <a:noFill/>
          <a:ln>
            <a:noFill/>
          </a:ln>
          <a:extLst/>
        </p:spPr>
      </p:pic>
      <p:pic>
        <p:nvPicPr>
          <p:cNvPr id="8" name="תמונה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87288" y="2381801"/>
            <a:ext cx="2785642" cy="13593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4716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שן מתפתל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426</TotalTime>
  <Words>53</Words>
  <Application>Microsoft Office PowerPoint</Application>
  <PresentationFormat>מסך רחב</PresentationFormat>
  <Paragraphs>38</Paragraphs>
  <Slides>2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5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2</vt:i4>
      </vt:variant>
    </vt:vector>
  </HeadingPairs>
  <TitlesOfParts>
    <vt:vector size="8" baseType="lpstr">
      <vt:lpstr>Arial</vt:lpstr>
      <vt:lpstr>Century Gothic</vt:lpstr>
      <vt:lpstr>Gisha</vt:lpstr>
      <vt:lpstr>Tahoma</vt:lpstr>
      <vt:lpstr>Wingdings 3</vt:lpstr>
      <vt:lpstr>עשן מתפתל</vt:lpstr>
      <vt:lpstr>מצגת של PowerPoint</vt:lpstr>
      <vt:lpstr>מצגת של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Avi Glikman</dc:creator>
  <cp:lastModifiedBy>sagit haim</cp:lastModifiedBy>
  <cp:revision>21</cp:revision>
  <dcterms:created xsi:type="dcterms:W3CDTF">2021-06-09T18:10:30Z</dcterms:created>
  <dcterms:modified xsi:type="dcterms:W3CDTF">2021-06-10T11:29:40Z</dcterms:modified>
</cp:coreProperties>
</file>