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7AE40B-7226-45CD-98AA-FC8977241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0878" y="0"/>
            <a:ext cx="10432026" cy="875070"/>
          </a:xfrm>
        </p:spPr>
        <p:txBody>
          <a:bodyPr>
            <a:noAutofit/>
          </a:bodyPr>
          <a:lstStyle/>
          <a:p>
            <a:r>
              <a:rPr lang="he-IL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חג פסח שמח ומהנה מצוות עמותת הוותיק  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979BB8F-B3FD-4BF3-866A-128B9C598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999" y="776749"/>
            <a:ext cx="10540180" cy="5958348"/>
          </a:xfrm>
        </p:spPr>
        <p:txBody>
          <a:bodyPr>
            <a:no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הנה חג הפסח מתקרב ובא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וכמו בכל שנה יש צביטה קטנה בלב – 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התרגשות שבאה עם התחדשות האביב,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ריח הניקיונות מעלה ניחוח נפלא מסביב.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ונזכור תמיד ש...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אין לי ארץ אחרת גם אם אדמתי בוערת,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רק מילה בעברית חודרת אל עורקיי, אל נשמתי ,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בגוף כואב, בלב רעב – כאן הוא ביתי!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לא אשתוק כי ארצי שינתה את פניה,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לא אוותר לה, להזכיר לה, 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ואשיר כאן באזניה עד שתפקח את עיניה!"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מי ייתן והאביב יביא עימו התחלות חדשות, הרבה בריאות ,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הפתעות מרגשות של חזרה לשגרה, 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חג של פריחה ולבלוב, חירות ומנוחה,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חג של חום ואהבה ובקיצור, חג פשוט נפלא!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2000" b="1" dirty="0">
                <a:solidFill>
                  <a:schemeClr val="accent6">
                    <a:lumMod val="50000"/>
                  </a:schemeClr>
                </a:solidFill>
              </a:rPr>
              <a:t>חג פסח שמח וכשר לכם ולכל בני ביתכם!</a:t>
            </a:r>
          </a:p>
          <a:p>
            <a:pPr algn="ctr"/>
            <a:r>
              <a:rPr lang="he-IL" sz="1600" b="1" dirty="0">
                <a:solidFill>
                  <a:schemeClr val="accent6">
                    <a:lumMod val="50000"/>
                  </a:schemeClr>
                </a:solidFill>
              </a:rPr>
              <a:t>באהבה, </a:t>
            </a:r>
          </a:p>
          <a:p>
            <a:pPr algn="ctr"/>
            <a:r>
              <a:rPr lang="he-IL" sz="2400" b="1" dirty="0">
                <a:solidFill>
                  <a:schemeClr val="accent6">
                    <a:lumMod val="50000"/>
                  </a:schemeClr>
                </a:solidFill>
              </a:rPr>
              <a:t>כל צוות עמותת הוותיק – מטה אשר </a:t>
            </a:r>
          </a:p>
        </p:txBody>
      </p:sp>
      <p:pic>
        <p:nvPicPr>
          <p:cNvPr id="1026" name="Picture 2" descr="חג פסח שמח וכשר לכל קהל לקוחותינו!!! - פרץ המרכז לפחחות צבע וטיפוח הרכב |  Facebook">
            <a:extLst>
              <a:ext uri="{FF2B5EF4-FFF2-40B4-BE49-F238E27FC236}">
                <a16:creationId xmlns:a16="http://schemas.microsoft.com/office/drawing/2014/main" id="{5D699048-0BC7-46F6-BE88-F279AABC8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8497">
            <a:off x="1081855" y="2015612"/>
            <a:ext cx="2457450" cy="18573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32789E80-B619-483C-89B9-0FCE2A771C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31013">
            <a:off x="9720462" y="1724060"/>
            <a:ext cx="1982078" cy="1190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8816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עשן מתפתל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158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Gisha</vt:lpstr>
      <vt:lpstr>Wingdings 3</vt:lpstr>
      <vt:lpstr>עשן מתפתל</vt:lpstr>
      <vt:lpstr>חג פסח שמח ומהנה מצוות עמותת הוותיק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חג פסח שמח ומהנה לצוות עמותת הוותיק</dc:title>
  <dc:creator>אירית חושקובר</dc:creator>
  <cp:lastModifiedBy>אירית חושקובר</cp:lastModifiedBy>
  <cp:revision>10</cp:revision>
  <cp:lastPrinted>2021-03-07T05:55:49Z</cp:lastPrinted>
  <dcterms:created xsi:type="dcterms:W3CDTF">2021-03-04T11:23:19Z</dcterms:created>
  <dcterms:modified xsi:type="dcterms:W3CDTF">2021-03-22T07:10:59Z</dcterms:modified>
</cp:coreProperties>
</file>