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9" d="100"/>
          <a:sy n="119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D7A1-ABA0-435A-840A-927C35099E2C}" type="datetimeFigureOut">
              <a:rPr lang="he-IL" smtClean="0"/>
              <a:t>כ"ג/ניסן/תשע"ה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5C81-4D4B-49F2-A52F-2DB9999A121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D7A1-ABA0-435A-840A-927C35099E2C}" type="datetimeFigureOut">
              <a:rPr lang="he-IL" smtClean="0"/>
              <a:t>כ"ג/ניסן/תשע"ה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5C81-4D4B-49F2-A52F-2DB9999A121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D7A1-ABA0-435A-840A-927C35099E2C}" type="datetimeFigureOut">
              <a:rPr lang="he-IL" smtClean="0"/>
              <a:t>כ"ג/ניסן/תשע"ה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5C81-4D4B-49F2-A52F-2DB9999A121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D7A1-ABA0-435A-840A-927C35099E2C}" type="datetimeFigureOut">
              <a:rPr lang="he-IL" smtClean="0"/>
              <a:t>כ"ג/ניסן/תשע"ה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5C81-4D4B-49F2-A52F-2DB9999A121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D7A1-ABA0-435A-840A-927C35099E2C}" type="datetimeFigureOut">
              <a:rPr lang="he-IL" smtClean="0"/>
              <a:t>כ"ג/ניסן/תשע"ה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5C81-4D4B-49F2-A52F-2DB9999A121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D7A1-ABA0-435A-840A-927C35099E2C}" type="datetimeFigureOut">
              <a:rPr lang="he-IL" smtClean="0"/>
              <a:t>כ"ג/ניסן/תשע"ה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5C81-4D4B-49F2-A52F-2DB9999A121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D7A1-ABA0-435A-840A-927C35099E2C}" type="datetimeFigureOut">
              <a:rPr lang="he-IL" smtClean="0"/>
              <a:t>כ"ג/ניסן/תשע"ה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5C81-4D4B-49F2-A52F-2DB9999A121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D7A1-ABA0-435A-840A-927C35099E2C}" type="datetimeFigureOut">
              <a:rPr lang="he-IL" smtClean="0"/>
              <a:t>כ"ג/ניסן/תשע"ה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5C81-4D4B-49F2-A52F-2DB9999A121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D7A1-ABA0-435A-840A-927C35099E2C}" type="datetimeFigureOut">
              <a:rPr lang="he-IL" smtClean="0"/>
              <a:t>כ"ג/ניסן/תשע"ה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5C81-4D4B-49F2-A52F-2DB9999A121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D7A1-ABA0-435A-840A-927C35099E2C}" type="datetimeFigureOut">
              <a:rPr lang="he-IL" smtClean="0"/>
              <a:t>כ"ג/ניסן/תשע"ה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5C81-4D4B-49F2-A52F-2DB9999A121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D7A1-ABA0-435A-840A-927C35099E2C}" type="datetimeFigureOut">
              <a:rPr lang="he-IL" smtClean="0"/>
              <a:t>כ"ג/ניסן/תשע"ה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5C81-4D4B-49F2-A52F-2DB9999A121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ED7A1-ABA0-435A-840A-927C35099E2C}" type="datetimeFigureOut">
              <a:rPr lang="he-IL" smtClean="0"/>
              <a:t>כ"ג/ניסן/תשע"ה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55C81-4D4B-49F2-A52F-2DB9999A121A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620688"/>
            <a:ext cx="9043714" cy="5241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‫הצגה על המסך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שקופית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טל הורוביץ</dc:creator>
  <cp:lastModifiedBy>טל הורוביץ</cp:lastModifiedBy>
  <cp:revision>1</cp:revision>
  <dcterms:created xsi:type="dcterms:W3CDTF">2015-04-12T10:24:09Z</dcterms:created>
  <dcterms:modified xsi:type="dcterms:W3CDTF">2015-04-12T10:25:24Z</dcterms:modified>
</cp:coreProperties>
</file>