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4"/>
  </p:notesMasterIdLst>
  <p:handoutMasterIdLst>
    <p:handoutMasterId r:id="rId15"/>
  </p:handoutMasterIdLst>
  <p:sldIdLst>
    <p:sldId id="257" r:id="rId2"/>
    <p:sldId id="258" r:id="rId3"/>
    <p:sldId id="260" r:id="rId4"/>
    <p:sldId id="277" r:id="rId5"/>
    <p:sldId id="271" r:id="rId6"/>
    <p:sldId id="274" r:id="rId7"/>
    <p:sldId id="278" r:id="rId8"/>
    <p:sldId id="276" r:id="rId9"/>
    <p:sldId id="279" r:id="rId10"/>
    <p:sldId id="272" r:id="rId11"/>
    <p:sldId id="275" r:id="rId12"/>
    <p:sldId id="270" r:id="rId13"/>
  </p:sldIdLst>
  <p:sldSz cx="12192000" cy="6858000"/>
  <p:notesSz cx="6858000" cy="9144000"/>
  <p:defaultTextStyle>
    <a:defPPr algn="r" rtl="1">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86748" autoAdjust="0"/>
  </p:normalViewPr>
  <p:slideViewPr>
    <p:cSldViewPr snapToGrid="0">
      <p:cViewPr varScale="1">
        <p:scale>
          <a:sx n="52" d="100"/>
          <a:sy n="52" d="100"/>
        </p:scale>
        <p:origin x="678" y="26"/>
      </p:cViewPr>
      <p:guideLst/>
    </p:cSldViewPr>
  </p:slideViewPr>
  <p:notesTextViewPr>
    <p:cViewPr>
      <p:scale>
        <a:sx n="1" d="1"/>
        <a:sy n="1" d="1"/>
      </p:scale>
      <p:origin x="0" y="0"/>
    </p:cViewPr>
  </p:notesTextViewPr>
  <p:notesViewPr>
    <p:cSldViewPr snapToGrid="0">
      <p:cViewPr varScale="1">
        <p:scale>
          <a:sx n="100" d="100"/>
          <a:sy n="100" d="100"/>
        </p:scale>
        <p:origin x="280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CB024-9374-44AF-9D33-CBA702E5046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he-IL"/>
        </a:p>
      </dgm:t>
    </dgm:pt>
    <dgm:pt modelId="{AA89F3BA-C4A0-4CF6-A50A-FC404F070056}">
      <dgm:prSet phldrT="[טקסט]" custT="1"/>
      <dgm:spPr/>
      <dgm:t>
        <a:bodyPr/>
        <a:lstStyle/>
        <a:p>
          <a:pPr rtl="1"/>
          <a:r>
            <a:rPr lang="he-IL" sz="4800" dirty="0"/>
            <a:t>אבני הדרך </a:t>
          </a:r>
        </a:p>
      </dgm:t>
    </dgm:pt>
    <dgm:pt modelId="{D44A2A8B-2139-4E2C-9257-237229EE8914}" type="parTrans" cxnId="{BBD154B1-1246-4887-95F6-FAC91D034199}">
      <dgm:prSet/>
      <dgm:spPr/>
      <dgm:t>
        <a:bodyPr/>
        <a:lstStyle/>
        <a:p>
          <a:pPr rtl="1"/>
          <a:endParaRPr lang="he-IL"/>
        </a:p>
      </dgm:t>
    </dgm:pt>
    <dgm:pt modelId="{AB81C8F4-3910-471F-BD17-3893E4C6C8FB}" type="sibTrans" cxnId="{BBD154B1-1246-4887-95F6-FAC91D034199}">
      <dgm:prSet/>
      <dgm:spPr/>
      <dgm:t>
        <a:bodyPr/>
        <a:lstStyle/>
        <a:p>
          <a:pPr rtl="1"/>
          <a:endParaRPr lang="he-IL"/>
        </a:p>
      </dgm:t>
    </dgm:pt>
    <dgm:pt modelId="{39902549-1161-4F80-9886-76521F838164}">
      <dgm:prSet phldrT="[טקסט]" custT="1"/>
      <dgm:spPr/>
      <dgm:t>
        <a:bodyPr/>
        <a:lstStyle/>
        <a:p>
          <a:pPr rtl="1"/>
          <a:r>
            <a:rPr lang="he-IL" sz="2400" dirty="0"/>
            <a:t>קהילה</a:t>
          </a:r>
        </a:p>
      </dgm:t>
    </dgm:pt>
    <dgm:pt modelId="{4216E763-068B-4AFD-AD63-F6E4B8DFA01E}" type="parTrans" cxnId="{CB47EF83-0C7D-4ECC-994D-C0C71D5376D1}">
      <dgm:prSet/>
      <dgm:spPr/>
      <dgm:t>
        <a:bodyPr/>
        <a:lstStyle/>
        <a:p>
          <a:pPr rtl="1"/>
          <a:endParaRPr lang="he-IL"/>
        </a:p>
      </dgm:t>
    </dgm:pt>
    <dgm:pt modelId="{62DDF914-1680-4F5B-A0D6-0F78FF16F5E0}" type="sibTrans" cxnId="{CB47EF83-0C7D-4ECC-994D-C0C71D5376D1}">
      <dgm:prSet/>
      <dgm:spPr/>
      <dgm:t>
        <a:bodyPr/>
        <a:lstStyle/>
        <a:p>
          <a:pPr rtl="1"/>
          <a:endParaRPr lang="he-IL" sz="2000"/>
        </a:p>
      </dgm:t>
    </dgm:pt>
    <dgm:pt modelId="{A610157C-D2ED-4567-B722-30EB36FFDE1C}">
      <dgm:prSet phldrT="[טקסט]" custT="1"/>
      <dgm:spPr/>
      <dgm:t>
        <a:bodyPr/>
        <a:lstStyle/>
        <a:p>
          <a:pPr rtl="1"/>
          <a:r>
            <a:rPr lang="he-IL" sz="2400" dirty="0"/>
            <a:t>כישורי חיים</a:t>
          </a:r>
        </a:p>
      </dgm:t>
    </dgm:pt>
    <dgm:pt modelId="{50E4FA66-5DA4-4985-B06B-943DEFAD3A9F}" type="parTrans" cxnId="{8F96D49B-4C50-4A67-B580-FB958394B7CE}">
      <dgm:prSet/>
      <dgm:spPr/>
      <dgm:t>
        <a:bodyPr/>
        <a:lstStyle/>
        <a:p>
          <a:pPr rtl="1"/>
          <a:endParaRPr lang="he-IL"/>
        </a:p>
      </dgm:t>
    </dgm:pt>
    <dgm:pt modelId="{46EE40A9-7394-4364-A533-3BE04175E582}" type="sibTrans" cxnId="{8F96D49B-4C50-4A67-B580-FB958394B7CE}">
      <dgm:prSet/>
      <dgm:spPr/>
      <dgm:t>
        <a:bodyPr/>
        <a:lstStyle/>
        <a:p>
          <a:pPr rtl="1"/>
          <a:endParaRPr lang="he-IL" sz="2000"/>
        </a:p>
      </dgm:t>
    </dgm:pt>
    <dgm:pt modelId="{CF63F5E8-122A-4EF4-ACF4-B1C2B215FE2A}">
      <dgm:prSet phldrT="[טקסט]" custT="1"/>
      <dgm:spPr/>
      <dgm:t>
        <a:bodyPr/>
        <a:lstStyle/>
        <a:p>
          <a:pPr rtl="1"/>
          <a:r>
            <a:rPr lang="he-IL" sz="2400" dirty="0"/>
            <a:t>ציונות </a:t>
          </a:r>
        </a:p>
      </dgm:t>
    </dgm:pt>
    <dgm:pt modelId="{F62EE752-3AC4-4C77-B04F-982BFC0836E2}" type="parTrans" cxnId="{D430E48F-5D4E-437B-AA8D-98F9AA07E3AB}">
      <dgm:prSet/>
      <dgm:spPr/>
      <dgm:t>
        <a:bodyPr/>
        <a:lstStyle/>
        <a:p>
          <a:pPr rtl="1"/>
          <a:endParaRPr lang="he-IL"/>
        </a:p>
      </dgm:t>
    </dgm:pt>
    <dgm:pt modelId="{FE33B7EE-3307-4427-87B9-37C70FAD8BC3}" type="sibTrans" cxnId="{D430E48F-5D4E-437B-AA8D-98F9AA07E3AB}">
      <dgm:prSet/>
      <dgm:spPr/>
      <dgm:t>
        <a:bodyPr/>
        <a:lstStyle/>
        <a:p>
          <a:pPr rtl="1"/>
          <a:endParaRPr lang="he-IL" sz="2000"/>
        </a:p>
      </dgm:t>
    </dgm:pt>
    <dgm:pt modelId="{F04F4EC9-27EB-455C-B8E0-C23A3DFC81ED}">
      <dgm:prSet phldrT="[טקסט]" custT="1"/>
      <dgm:spPr/>
      <dgm:t>
        <a:bodyPr/>
        <a:lstStyle/>
        <a:p>
          <a:pPr rtl="1"/>
          <a:r>
            <a:rPr lang="he-IL" sz="2400" dirty="0"/>
            <a:t>כבוד האדם </a:t>
          </a:r>
        </a:p>
      </dgm:t>
    </dgm:pt>
    <dgm:pt modelId="{F057FC79-951A-4D63-8369-7620C787B155}" type="parTrans" cxnId="{78DC1EC9-2C07-4E1F-8DE6-30517424F177}">
      <dgm:prSet/>
      <dgm:spPr/>
      <dgm:t>
        <a:bodyPr/>
        <a:lstStyle/>
        <a:p>
          <a:pPr rtl="1"/>
          <a:endParaRPr lang="he-IL"/>
        </a:p>
      </dgm:t>
    </dgm:pt>
    <dgm:pt modelId="{BA833209-6DBB-4E80-BFED-A6F26F5D2E18}" type="sibTrans" cxnId="{78DC1EC9-2C07-4E1F-8DE6-30517424F177}">
      <dgm:prSet/>
      <dgm:spPr/>
      <dgm:t>
        <a:bodyPr/>
        <a:lstStyle/>
        <a:p>
          <a:pPr rtl="1"/>
          <a:endParaRPr lang="he-IL" sz="2000"/>
        </a:p>
      </dgm:t>
    </dgm:pt>
    <dgm:pt modelId="{F26BBD47-60F6-4C3B-8DC5-89449B2C7549}">
      <dgm:prSet phldrT="[טקסט]" custT="1"/>
      <dgm:spPr/>
      <dgm:t>
        <a:bodyPr/>
        <a:lstStyle/>
        <a:p>
          <a:pPr rtl="1"/>
          <a:r>
            <a:rPr lang="he-IL" sz="2400" dirty="0"/>
            <a:t>אחריות חברתית </a:t>
          </a:r>
        </a:p>
      </dgm:t>
    </dgm:pt>
    <dgm:pt modelId="{4D9B25A4-D2F8-468C-865E-A3F12D1566CB}" type="parTrans" cxnId="{3EE0197F-B1D0-4C47-A53E-7B7682FD4252}">
      <dgm:prSet/>
      <dgm:spPr/>
      <dgm:t>
        <a:bodyPr/>
        <a:lstStyle/>
        <a:p>
          <a:pPr rtl="1"/>
          <a:endParaRPr lang="he-IL"/>
        </a:p>
      </dgm:t>
    </dgm:pt>
    <dgm:pt modelId="{633DC1EF-4352-4D11-9D65-205D23FF2702}" type="sibTrans" cxnId="{3EE0197F-B1D0-4C47-A53E-7B7682FD4252}">
      <dgm:prSet/>
      <dgm:spPr/>
      <dgm:t>
        <a:bodyPr/>
        <a:lstStyle/>
        <a:p>
          <a:pPr rtl="1"/>
          <a:endParaRPr lang="he-IL" sz="2000"/>
        </a:p>
      </dgm:t>
    </dgm:pt>
    <dgm:pt modelId="{82DD6835-92C9-48C6-BC25-A3D3205367E7}">
      <dgm:prSet phldrT="[טקסט]" custT="1"/>
      <dgm:spPr/>
      <dgm:t>
        <a:bodyPr/>
        <a:lstStyle/>
        <a:p>
          <a:pPr rtl="1"/>
          <a:r>
            <a:rPr lang="he-IL" sz="2400" dirty="0"/>
            <a:t>מסורת יהודית </a:t>
          </a:r>
        </a:p>
      </dgm:t>
    </dgm:pt>
    <dgm:pt modelId="{929A6E89-94D9-4FFA-888B-079790B19AF7}" type="parTrans" cxnId="{C8EFFBEF-5C70-4B23-89AB-026298A1307F}">
      <dgm:prSet/>
      <dgm:spPr/>
      <dgm:t>
        <a:bodyPr/>
        <a:lstStyle/>
        <a:p>
          <a:pPr rtl="1"/>
          <a:endParaRPr lang="he-IL"/>
        </a:p>
      </dgm:t>
    </dgm:pt>
    <dgm:pt modelId="{D2AA787D-DC3F-4A2D-AFB8-200F9C5F65F8}" type="sibTrans" cxnId="{C8EFFBEF-5C70-4B23-89AB-026298A1307F}">
      <dgm:prSet/>
      <dgm:spPr/>
      <dgm:t>
        <a:bodyPr/>
        <a:lstStyle/>
        <a:p>
          <a:pPr rtl="1"/>
          <a:endParaRPr lang="he-IL" sz="2000"/>
        </a:p>
      </dgm:t>
    </dgm:pt>
    <dgm:pt modelId="{0DD8A062-98CB-424C-AAE5-48466CF54441}" type="pres">
      <dgm:prSet presAssocID="{D98CB024-9374-44AF-9D33-CBA702E5046C}" presName="Name0" presStyleCnt="0">
        <dgm:presLayoutVars>
          <dgm:chMax val="1"/>
          <dgm:dir/>
          <dgm:animLvl val="ctr"/>
          <dgm:resizeHandles val="exact"/>
        </dgm:presLayoutVars>
      </dgm:prSet>
      <dgm:spPr/>
    </dgm:pt>
    <dgm:pt modelId="{95D5A9F0-90C3-4806-A352-4513E39A91D1}" type="pres">
      <dgm:prSet presAssocID="{AA89F3BA-C4A0-4CF6-A50A-FC404F070056}" presName="centerShape" presStyleLbl="node0" presStyleIdx="0" presStyleCnt="1" custScaleX="119071" custScaleY="107017"/>
      <dgm:spPr/>
    </dgm:pt>
    <dgm:pt modelId="{008DCB5A-D3E6-470E-A2BA-D81111CD1276}" type="pres">
      <dgm:prSet presAssocID="{39902549-1161-4F80-9886-76521F838164}" presName="node" presStyleLbl="node1" presStyleIdx="0" presStyleCnt="6" custScaleX="119071" custScaleY="107017">
        <dgm:presLayoutVars>
          <dgm:bulletEnabled val="1"/>
        </dgm:presLayoutVars>
      </dgm:prSet>
      <dgm:spPr/>
    </dgm:pt>
    <dgm:pt modelId="{2C2F67ED-EA87-422C-AE40-08B5A11F4FBE}" type="pres">
      <dgm:prSet presAssocID="{39902549-1161-4F80-9886-76521F838164}" presName="dummy" presStyleCnt="0"/>
      <dgm:spPr/>
    </dgm:pt>
    <dgm:pt modelId="{A635595E-5BEA-4620-8B4F-2692D67588CE}" type="pres">
      <dgm:prSet presAssocID="{62DDF914-1680-4F5B-A0D6-0F78FF16F5E0}" presName="sibTrans" presStyleLbl="sibTrans2D1" presStyleIdx="0" presStyleCnt="6" custScaleX="119071" custScaleY="107017"/>
      <dgm:spPr/>
    </dgm:pt>
    <dgm:pt modelId="{C9B5E802-D647-40F5-8642-0C5FE6772FF6}" type="pres">
      <dgm:prSet presAssocID="{A610157C-D2ED-4567-B722-30EB36FFDE1C}" presName="node" presStyleLbl="node1" presStyleIdx="1" presStyleCnt="6" custScaleX="119071" custScaleY="107017">
        <dgm:presLayoutVars>
          <dgm:bulletEnabled val="1"/>
        </dgm:presLayoutVars>
      </dgm:prSet>
      <dgm:spPr/>
    </dgm:pt>
    <dgm:pt modelId="{59050A4A-FF3B-4E5D-AA9C-E0E2D4B2108B}" type="pres">
      <dgm:prSet presAssocID="{A610157C-D2ED-4567-B722-30EB36FFDE1C}" presName="dummy" presStyleCnt="0"/>
      <dgm:spPr/>
    </dgm:pt>
    <dgm:pt modelId="{31BC0164-D236-4213-A1DD-C8B94D933EC6}" type="pres">
      <dgm:prSet presAssocID="{46EE40A9-7394-4364-A533-3BE04175E582}" presName="sibTrans" presStyleLbl="sibTrans2D1" presStyleIdx="1" presStyleCnt="6" custScaleX="119071" custScaleY="107017"/>
      <dgm:spPr/>
    </dgm:pt>
    <dgm:pt modelId="{EC52A4AE-4D4E-43FF-9757-E35B984D243A}" type="pres">
      <dgm:prSet presAssocID="{CF63F5E8-122A-4EF4-ACF4-B1C2B215FE2A}" presName="node" presStyleLbl="node1" presStyleIdx="2" presStyleCnt="6" custScaleX="119071" custScaleY="107017">
        <dgm:presLayoutVars>
          <dgm:bulletEnabled val="1"/>
        </dgm:presLayoutVars>
      </dgm:prSet>
      <dgm:spPr/>
    </dgm:pt>
    <dgm:pt modelId="{D07CA0A4-216B-4C09-BD8B-2C264B9BDBC9}" type="pres">
      <dgm:prSet presAssocID="{CF63F5E8-122A-4EF4-ACF4-B1C2B215FE2A}" presName="dummy" presStyleCnt="0"/>
      <dgm:spPr/>
    </dgm:pt>
    <dgm:pt modelId="{F1512A4C-AF4C-49FE-8D00-C268672DF891}" type="pres">
      <dgm:prSet presAssocID="{FE33B7EE-3307-4427-87B9-37C70FAD8BC3}" presName="sibTrans" presStyleLbl="sibTrans2D1" presStyleIdx="2" presStyleCnt="6" custScaleX="119071" custScaleY="107017"/>
      <dgm:spPr/>
    </dgm:pt>
    <dgm:pt modelId="{A463BC91-E4CD-4C13-9FE7-27B3015AFF72}" type="pres">
      <dgm:prSet presAssocID="{F04F4EC9-27EB-455C-B8E0-C23A3DFC81ED}" presName="node" presStyleLbl="node1" presStyleIdx="3" presStyleCnt="6" custScaleX="119071" custScaleY="107017">
        <dgm:presLayoutVars>
          <dgm:bulletEnabled val="1"/>
        </dgm:presLayoutVars>
      </dgm:prSet>
      <dgm:spPr/>
    </dgm:pt>
    <dgm:pt modelId="{7208A5AF-E8EE-46D0-9BC7-BA3115920E26}" type="pres">
      <dgm:prSet presAssocID="{F04F4EC9-27EB-455C-B8E0-C23A3DFC81ED}" presName="dummy" presStyleCnt="0"/>
      <dgm:spPr/>
    </dgm:pt>
    <dgm:pt modelId="{E54BFA61-71D2-44DC-B9CC-40029E402E09}" type="pres">
      <dgm:prSet presAssocID="{BA833209-6DBB-4E80-BFED-A6F26F5D2E18}" presName="sibTrans" presStyleLbl="sibTrans2D1" presStyleIdx="3" presStyleCnt="6" custScaleX="119071" custScaleY="107017"/>
      <dgm:spPr/>
    </dgm:pt>
    <dgm:pt modelId="{5025C402-1151-4C9F-BDB3-BDBB930BBBEA}" type="pres">
      <dgm:prSet presAssocID="{F26BBD47-60F6-4C3B-8DC5-89449B2C7549}" presName="node" presStyleLbl="node1" presStyleIdx="4" presStyleCnt="6" custScaleX="119071" custScaleY="107017">
        <dgm:presLayoutVars>
          <dgm:bulletEnabled val="1"/>
        </dgm:presLayoutVars>
      </dgm:prSet>
      <dgm:spPr/>
    </dgm:pt>
    <dgm:pt modelId="{19FE5BDF-E9CC-4F2B-8639-2AC5641CAE99}" type="pres">
      <dgm:prSet presAssocID="{F26BBD47-60F6-4C3B-8DC5-89449B2C7549}" presName="dummy" presStyleCnt="0"/>
      <dgm:spPr/>
    </dgm:pt>
    <dgm:pt modelId="{F21E7917-FA99-45B5-AAAF-6CD498708470}" type="pres">
      <dgm:prSet presAssocID="{633DC1EF-4352-4D11-9D65-205D23FF2702}" presName="sibTrans" presStyleLbl="sibTrans2D1" presStyleIdx="4" presStyleCnt="6" custScaleX="119071" custScaleY="107017"/>
      <dgm:spPr/>
    </dgm:pt>
    <dgm:pt modelId="{96F4AE9D-C052-48E1-8399-09E50B4C62E8}" type="pres">
      <dgm:prSet presAssocID="{82DD6835-92C9-48C6-BC25-A3D3205367E7}" presName="node" presStyleLbl="node1" presStyleIdx="5" presStyleCnt="6" custScaleX="119071" custScaleY="107017">
        <dgm:presLayoutVars>
          <dgm:bulletEnabled val="1"/>
        </dgm:presLayoutVars>
      </dgm:prSet>
      <dgm:spPr/>
    </dgm:pt>
    <dgm:pt modelId="{1B7E04DB-E596-424D-B137-8384AC663F95}" type="pres">
      <dgm:prSet presAssocID="{82DD6835-92C9-48C6-BC25-A3D3205367E7}" presName="dummy" presStyleCnt="0"/>
      <dgm:spPr/>
    </dgm:pt>
    <dgm:pt modelId="{5AAEC59B-81F4-44A3-B05B-D51232D9A410}" type="pres">
      <dgm:prSet presAssocID="{D2AA787D-DC3F-4A2D-AFB8-200F9C5F65F8}" presName="sibTrans" presStyleLbl="sibTrans2D1" presStyleIdx="5" presStyleCnt="6" custScaleX="119071" custScaleY="107017"/>
      <dgm:spPr/>
    </dgm:pt>
  </dgm:ptLst>
  <dgm:cxnLst>
    <dgm:cxn modelId="{E374F10D-190D-4643-9542-3057FD287357}" type="presOf" srcId="{46EE40A9-7394-4364-A533-3BE04175E582}" destId="{31BC0164-D236-4213-A1DD-C8B94D933EC6}" srcOrd="0" destOrd="0" presId="urn:microsoft.com/office/officeart/2005/8/layout/radial6"/>
    <dgm:cxn modelId="{509E0012-5598-4CF2-BAC7-EF179035C680}" type="presOf" srcId="{633DC1EF-4352-4D11-9D65-205D23FF2702}" destId="{F21E7917-FA99-45B5-AAAF-6CD498708470}" srcOrd="0" destOrd="0" presId="urn:microsoft.com/office/officeart/2005/8/layout/radial6"/>
    <dgm:cxn modelId="{EF07401E-5481-4CFC-80BB-59CDC2C54AF4}" type="presOf" srcId="{D98CB024-9374-44AF-9D33-CBA702E5046C}" destId="{0DD8A062-98CB-424C-AAE5-48466CF54441}" srcOrd="0" destOrd="0" presId="urn:microsoft.com/office/officeart/2005/8/layout/radial6"/>
    <dgm:cxn modelId="{CAD5702D-F2EB-44C8-9900-FE85D2059C2E}" type="presOf" srcId="{CF63F5E8-122A-4EF4-ACF4-B1C2B215FE2A}" destId="{EC52A4AE-4D4E-43FF-9757-E35B984D243A}" srcOrd="0" destOrd="0" presId="urn:microsoft.com/office/officeart/2005/8/layout/radial6"/>
    <dgm:cxn modelId="{A8E3CF32-AD25-4E4C-96D5-42B2E9979C2D}" type="presOf" srcId="{62DDF914-1680-4F5B-A0D6-0F78FF16F5E0}" destId="{A635595E-5BEA-4620-8B4F-2692D67588CE}" srcOrd="0" destOrd="0" presId="urn:microsoft.com/office/officeart/2005/8/layout/radial6"/>
    <dgm:cxn modelId="{E89C6162-2BBF-40A0-ACF0-DE5AF8EEC44C}" type="presOf" srcId="{82DD6835-92C9-48C6-BC25-A3D3205367E7}" destId="{96F4AE9D-C052-48E1-8399-09E50B4C62E8}" srcOrd="0" destOrd="0" presId="urn:microsoft.com/office/officeart/2005/8/layout/radial6"/>
    <dgm:cxn modelId="{383C4343-08A8-4B4D-A078-86D50212BA55}" type="presOf" srcId="{AA89F3BA-C4A0-4CF6-A50A-FC404F070056}" destId="{95D5A9F0-90C3-4806-A352-4513E39A91D1}" srcOrd="0" destOrd="0" presId="urn:microsoft.com/office/officeart/2005/8/layout/radial6"/>
    <dgm:cxn modelId="{3EE0197F-B1D0-4C47-A53E-7B7682FD4252}" srcId="{AA89F3BA-C4A0-4CF6-A50A-FC404F070056}" destId="{F26BBD47-60F6-4C3B-8DC5-89449B2C7549}" srcOrd="4" destOrd="0" parTransId="{4D9B25A4-D2F8-468C-865E-A3F12D1566CB}" sibTransId="{633DC1EF-4352-4D11-9D65-205D23FF2702}"/>
    <dgm:cxn modelId="{CB47EF83-0C7D-4ECC-994D-C0C71D5376D1}" srcId="{AA89F3BA-C4A0-4CF6-A50A-FC404F070056}" destId="{39902549-1161-4F80-9886-76521F838164}" srcOrd="0" destOrd="0" parTransId="{4216E763-068B-4AFD-AD63-F6E4B8DFA01E}" sibTransId="{62DDF914-1680-4F5B-A0D6-0F78FF16F5E0}"/>
    <dgm:cxn modelId="{3DEACC8C-D9B4-4DC1-AFD7-1D7D0BD3F827}" type="presOf" srcId="{BA833209-6DBB-4E80-BFED-A6F26F5D2E18}" destId="{E54BFA61-71D2-44DC-B9CC-40029E402E09}" srcOrd="0" destOrd="0" presId="urn:microsoft.com/office/officeart/2005/8/layout/radial6"/>
    <dgm:cxn modelId="{D430E48F-5D4E-437B-AA8D-98F9AA07E3AB}" srcId="{AA89F3BA-C4A0-4CF6-A50A-FC404F070056}" destId="{CF63F5E8-122A-4EF4-ACF4-B1C2B215FE2A}" srcOrd="2" destOrd="0" parTransId="{F62EE752-3AC4-4C77-B04F-982BFC0836E2}" sibTransId="{FE33B7EE-3307-4427-87B9-37C70FAD8BC3}"/>
    <dgm:cxn modelId="{8F96D49B-4C50-4A67-B580-FB958394B7CE}" srcId="{AA89F3BA-C4A0-4CF6-A50A-FC404F070056}" destId="{A610157C-D2ED-4567-B722-30EB36FFDE1C}" srcOrd="1" destOrd="0" parTransId="{50E4FA66-5DA4-4985-B06B-943DEFAD3A9F}" sibTransId="{46EE40A9-7394-4364-A533-3BE04175E582}"/>
    <dgm:cxn modelId="{41C57C9E-DCD9-41AC-8FE9-DF3FF8878DE1}" type="presOf" srcId="{D2AA787D-DC3F-4A2D-AFB8-200F9C5F65F8}" destId="{5AAEC59B-81F4-44A3-B05B-D51232D9A410}" srcOrd="0" destOrd="0" presId="urn:microsoft.com/office/officeart/2005/8/layout/radial6"/>
    <dgm:cxn modelId="{BBD154B1-1246-4887-95F6-FAC91D034199}" srcId="{D98CB024-9374-44AF-9D33-CBA702E5046C}" destId="{AA89F3BA-C4A0-4CF6-A50A-FC404F070056}" srcOrd="0" destOrd="0" parTransId="{D44A2A8B-2139-4E2C-9257-237229EE8914}" sibTransId="{AB81C8F4-3910-471F-BD17-3893E4C6C8FB}"/>
    <dgm:cxn modelId="{78DC1EC9-2C07-4E1F-8DE6-30517424F177}" srcId="{AA89F3BA-C4A0-4CF6-A50A-FC404F070056}" destId="{F04F4EC9-27EB-455C-B8E0-C23A3DFC81ED}" srcOrd="3" destOrd="0" parTransId="{F057FC79-951A-4D63-8369-7620C787B155}" sibTransId="{BA833209-6DBB-4E80-BFED-A6F26F5D2E18}"/>
    <dgm:cxn modelId="{5550C7E2-8F8E-4FE0-AB59-3547A5ECB496}" type="presOf" srcId="{F26BBD47-60F6-4C3B-8DC5-89449B2C7549}" destId="{5025C402-1151-4C9F-BDB3-BDBB930BBBEA}" srcOrd="0" destOrd="0" presId="urn:microsoft.com/office/officeart/2005/8/layout/radial6"/>
    <dgm:cxn modelId="{21A1BAEE-7BE2-4168-9F82-578E7347605F}" type="presOf" srcId="{F04F4EC9-27EB-455C-B8E0-C23A3DFC81ED}" destId="{A463BC91-E4CD-4C13-9FE7-27B3015AFF72}" srcOrd="0" destOrd="0" presId="urn:microsoft.com/office/officeart/2005/8/layout/radial6"/>
    <dgm:cxn modelId="{C8EFFBEF-5C70-4B23-89AB-026298A1307F}" srcId="{AA89F3BA-C4A0-4CF6-A50A-FC404F070056}" destId="{82DD6835-92C9-48C6-BC25-A3D3205367E7}" srcOrd="5" destOrd="0" parTransId="{929A6E89-94D9-4FFA-888B-079790B19AF7}" sibTransId="{D2AA787D-DC3F-4A2D-AFB8-200F9C5F65F8}"/>
    <dgm:cxn modelId="{055272F7-D4C0-441A-A072-1CC63F6FDEBF}" type="presOf" srcId="{FE33B7EE-3307-4427-87B9-37C70FAD8BC3}" destId="{F1512A4C-AF4C-49FE-8D00-C268672DF891}" srcOrd="0" destOrd="0" presId="urn:microsoft.com/office/officeart/2005/8/layout/radial6"/>
    <dgm:cxn modelId="{62FCD7FA-8BF6-4499-B03C-336421100643}" type="presOf" srcId="{A610157C-D2ED-4567-B722-30EB36FFDE1C}" destId="{C9B5E802-D647-40F5-8642-0C5FE6772FF6}" srcOrd="0" destOrd="0" presId="urn:microsoft.com/office/officeart/2005/8/layout/radial6"/>
    <dgm:cxn modelId="{4324EAFB-4894-4F98-A434-22D8E3EBE530}" type="presOf" srcId="{39902549-1161-4F80-9886-76521F838164}" destId="{008DCB5A-D3E6-470E-A2BA-D81111CD1276}" srcOrd="0" destOrd="0" presId="urn:microsoft.com/office/officeart/2005/8/layout/radial6"/>
    <dgm:cxn modelId="{04A92C08-7FA2-4DEE-858F-FE06DE299804}" type="presParOf" srcId="{0DD8A062-98CB-424C-AAE5-48466CF54441}" destId="{95D5A9F0-90C3-4806-A352-4513E39A91D1}" srcOrd="0" destOrd="0" presId="urn:microsoft.com/office/officeart/2005/8/layout/radial6"/>
    <dgm:cxn modelId="{5C304633-AFA4-4972-921F-427F5103A11A}" type="presParOf" srcId="{0DD8A062-98CB-424C-AAE5-48466CF54441}" destId="{008DCB5A-D3E6-470E-A2BA-D81111CD1276}" srcOrd="1" destOrd="0" presId="urn:microsoft.com/office/officeart/2005/8/layout/radial6"/>
    <dgm:cxn modelId="{1BE1127B-41E8-49F3-B413-F28CD173E589}" type="presParOf" srcId="{0DD8A062-98CB-424C-AAE5-48466CF54441}" destId="{2C2F67ED-EA87-422C-AE40-08B5A11F4FBE}" srcOrd="2" destOrd="0" presId="urn:microsoft.com/office/officeart/2005/8/layout/radial6"/>
    <dgm:cxn modelId="{C134836E-412B-48EC-82FF-340CA90042EC}" type="presParOf" srcId="{0DD8A062-98CB-424C-AAE5-48466CF54441}" destId="{A635595E-5BEA-4620-8B4F-2692D67588CE}" srcOrd="3" destOrd="0" presId="urn:microsoft.com/office/officeart/2005/8/layout/radial6"/>
    <dgm:cxn modelId="{F0B7499B-FFF8-485C-B3F1-0DE5D3B53922}" type="presParOf" srcId="{0DD8A062-98CB-424C-AAE5-48466CF54441}" destId="{C9B5E802-D647-40F5-8642-0C5FE6772FF6}" srcOrd="4" destOrd="0" presId="urn:microsoft.com/office/officeart/2005/8/layout/radial6"/>
    <dgm:cxn modelId="{0F39DFAB-8F2D-4C81-A679-99CC6EC2AB9D}" type="presParOf" srcId="{0DD8A062-98CB-424C-AAE5-48466CF54441}" destId="{59050A4A-FF3B-4E5D-AA9C-E0E2D4B2108B}" srcOrd="5" destOrd="0" presId="urn:microsoft.com/office/officeart/2005/8/layout/radial6"/>
    <dgm:cxn modelId="{4C3DEE6A-F4BE-404A-9882-876C2A146049}" type="presParOf" srcId="{0DD8A062-98CB-424C-AAE5-48466CF54441}" destId="{31BC0164-D236-4213-A1DD-C8B94D933EC6}" srcOrd="6" destOrd="0" presId="urn:microsoft.com/office/officeart/2005/8/layout/radial6"/>
    <dgm:cxn modelId="{21F78035-F8A5-480C-9A5C-A9DBCF45DC88}" type="presParOf" srcId="{0DD8A062-98CB-424C-AAE5-48466CF54441}" destId="{EC52A4AE-4D4E-43FF-9757-E35B984D243A}" srcOrd="7" destOrd="0" presId="urn:microsoft.com/office/officeart/2005/8/layout/radial6"/>
    <dgm:cxn modelId="{02E9367D-2F4E-4CDA-AF99-74B00878131E}" type="presParOf" srcId="{0DD8A062-98CB-424C-AAE5-48466CF54441}" destId="{D07CA0A4-216B-4C09-BD8B-2C264B9BDBC9}" srcOrd="8" destOrd="0" presId="urn:microsoft.com/office/officeart/2005/8/layout/radial6"/>
    <dgm:cxn modelId="{DD1179EF-BF69-40FA-A93E-6634515CB8B7}" type="presParOf" srcId="{0DD8A062-98CB-424C-AAE5-48466CF54441}" destId="{F1512A4C-AF4C-49FE-8D00-C268672DF891}" srcOrd="9" destOrd="0" presId="urn:microsoft.com/office/officeart/2005/8/layout/radial6"/>
    <dgm:cxn modelId="{128C3516-4D8F-449C-B476-BA0172E529AA}" type="presParOf" srcId="{0DD8A062-98CB-424C-AAE5-48466CF54441}" destId="{A463BC91-E4CD-4C13-9FE7-27B3015AFF72}" srcOrd="10" destOrd="0" presId="urn:microsoft.com/office/officeart/2005/8/layout/radial6"/>
    <dgm:cxn modelId="{DD9B5B8B-6D75-4CD8-8A3B-4F46C279910E}" type="presParOf" srcId="{0DD8A062-98CB-424C-AAE5-48466CF54441}" destId="{7208A5AF-E8EE-46D0-9BC7-BA3115920E26}" srcOrd="11" destOrd="0" presId="urn:microsoft.com/office/officeart/2005/8/layout/radial6"/>
    <dgm:cxn modelId="{B97FD044-9306-43EB-A2CF-9EE9885C6242}" type="presParOf" srcId="{0DD8A062-98CB-424C-AAE5-48466CF54441}" destId="{E54BFA61-71D2-44DC-B9CC-40029E402E09}" srcOrd="12" destOrd="0" presId="urn:microsoft.com/office/officeart/2005/8/layout/radial6"/>
    <dgm:cxn modelId="{30E6D0A1-A306-463B-87AB-9C566E9741C3}" type="presParOf" srcId="{0DD8A062-98CB-424C-AAE5-48466CF54441}" destId="{5025C402-1151-4C9F-BDB3-BDBB930BBBEA}" srcOrd="13" destOrd="0" presId="urn:microsoft.com/office/officeart/2005/8/layout/radial6"/>
    <dgm:cxn modelId="{193D0074-87AF-4EAD-A42E-B192F4B18DE0}" type="presParOf" srcId="{0DD8A062-98CB-424C-AAE5-48466CF54441}" destId="{19FE5BDF-E9CC-4F2B-8639-2AC5641CAE99}" srcOrd="14" destOrd="0" presId="urn:microsoft.com/office/officeart/2005/8/layout/radial6"/>
    <dgm:cxn modelId="{16FD4351-9C96-42E0-AFE1-F54E94935598}" type="presParOf" srcId="{0DD8A062-98CB-424C-AAE5-48466CF54441}" destId="{F21E7917-FA99-45B5-AAAF-6CD498708470}" srcOrd="15" destOrd="0" presId="urn:microsoft.com/office/officeart/2005/8/layout/radial6"/>
    <dgm:cxn modelId="{BCF2B99C-76DB-42DA-B1E1-7A8AAACBF462}" type="presParOf" srcId="{0DD8A062-98CB-424C-AAE5-48466CF54441}" destId="{96F4AE9D-C052-48E1-8399-09E50B4C62E8}" srcOrd="16" destOrd="0" presId="urn:microsoft.com/office/officeart/2005/8/layout/radial6"/>
    <dgm:cxn modelId="{79C9FEA6-BC8E-4DEB-AEFD-68A6B0F6B3A5}" type="presParOf" srcId="{0DD8A062-98CB-424C-AAE5-48466CF54441}" destId="{1B7E04DB-E596-424D-B137-8384AC663F95}" srcOrd="17" destOrd="0" presId="urn:microsoft.com/office/officeart/2005/8/layout/radial6"/>
    <dgm:cxn modelId="{6FA136D4-BC02-4F41-B580-3B98B9EC4150}" type="presParOf" srcId="{0DD8A062-98CB-424C-AAE5-48466CF54441}" destId="{5AAEC59B-81F4-44A3-B05B-D51232D9A410}"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EC59B-81F4-44A3-B05B-D51232D9A410}">
      <dsp:nvSpPr>
        <dsp:cNvPr id="0" name=""/>
        <dsp:cNvSpPr/>
      </dsp:nvSpPr>
      <dsp:spPr>
        <a:xfrm>
          <a:off x="1579438" y="448199"/>
          <a:ext cx="4824391" cy="4336000"/>
        </a:xfrm>
        <a:prstGeom prst="blockArc">
          <a:avLst>
            <a:gd name="adj1" fmla="val 12600000"/>
            <a:gd name="adj2" fmla="val 162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1E7917-FA99-45B5-AAAF-6CD498708470}">
      <dsp:nvSpPr>
        <dsp:cNvPr id="0" name=""/>
        <dsp:cNvSpPr/>
      </dsp:nvSpPr>
      <dsp:spPr>
        <a:xfrm>
          <a:off x="1579438" y="448199"/>
          <a:ext cx="4824391" cy="4336000"/>
        </a:xfrm>
        <a:prstGeom prst="blockArc">
          <a:avLst>
            <a:gd name="adj1" fmla="val 9000000"/>
            <a:gd name="adj2" fmla="val 126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4BFA61-71D2-44DC-B9CC-40029E402E09}">
      <dsp:nvSpPr>
        <dsp:cNvPr id="0" name=""/>
        <dsp:cNvSpPr/>
      </dsp:nvSpPr>
      <dsp:spPr>
        <a:xfrm>
          <a:off x="1579438" y="448199"/>
          <a:ext cx="4824391" cy="4336000"/>
        </a:xfrm>
        <a:prstGeom prst="blockArc">
          <a:avLst>
            <a:gd name="adj1" fmla="val 5400000"/>
            <a:gd name="adj2" fmla="val 90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512A4C-AF4C-49FE-8D00-C268672DF891}">
      <dsp:nvSpPr>
        <dsp:cNvPr id="0" name=""/>
        <dsp:cNvSpPr/>
      </dsp:nvSpPr>
      <dsp:spPr>
        <a:xfrm>
          <a:off x="1579438" y="448199"/>
          <a:ext cx="4824391" cy="4336000"/>
        </a:xfrm>
        <a:prstGeom prst="blockArc">
          <a:avLst>
            <a:gd name="adj1" fmla="val 1800000"/>
            <a:gd name="adj2" fmla="val 54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BC0164-D236-4213-A1DD-C8B94D933EC6}">
      <dsp:nvSpPr>
        <dsp:cNvPr id="0" name=""/>
        <dsp:cNvSpPr/>
      </dsp:nvSpPr>
      <dsp:spPr>
        <a:xfrm>
          <a:off x="1579438" y="448199"/>
          <a:ext cx="4824391" cy="4336000"/>
        </a:xfrm>
        <a:prstGeom prst="blockArc">
          <a:avLst>
            <a:gd name="adj1" fmla="val 19800000"/>
            <a:gd name="adj2" fmla="val 18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35595E-5BEA-4620-8B4F-2692D67588CE}">
      <dsp:nvSpPr>
        <dsp:cNvPr id="0" name=""/>
        <dsp:cNvSpPr/>
      </dsp:nvSpPr>
      <dsp:spPr>
        <a:xfrm>
          <a:off x="1579438" y="448199"/>
          <a:ext cx="4824391" cy="4336000"/>
        </a:xfrm>
        <a:prstGeom prst="blockArc">
          <a:avLst>
            <a:gd name="adj1" fmla="val 16200000"/>
            <a:gd name="adj2" fmla="val 198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D5A9F0-90C3-4806-A352-4513E39A91D1}">
      <dsp:nvSpPr>
        <dsp:cNvPr id="0" name=""/>
        <dsp:cNvSpPr/>
      </dsp:nvSpPr>
      <dsp:spPr>
        <a:xfrm>
          <a:off x="2910168" y="1644215"/>
          <a:ext cx="2162931" cy="19439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rtl="1">
            <a:lnSpc>
              <a:spcPct val="90000"/>
            </a:lnSpc>
            <a:spcBef>
              <a:spcPct val="0"/>
            </a:spcBef>
            <a:spcAft>
              <a:spcPct val="35000"/>
            </a:spcAft>
            <a:buNone/>
          </a:pPr>
          <a:r>
            <a:rPr lang="he-IL" sz="4800" kern="1200" dirty="0"/>
            <a:t>אבני הדרך </a:t>
          </a:r>
        </a:p>
      </dsp:txBody>
      <dsp:txXfrm>
        <a:off x="3226922" y="1928903"/>
        <a:ext cx="1529423" cy="1374593"/>
      </dsp:txXfrm>
    </dsp:sp>
    <dsp:sp modelId="{008DCB5A-D3E6-470E-A2BA-D81111CD1276}">
      <dsp:nvSpPr>
        <dsp:cNvPr id="0" name=""/>
        <dsp:cNvSpPr/>
      </dsp:nvSpPr>
      <dsp:spPr>
        <a:xfrm>
          <a:off x="3234608" y="-44259"/>
          <a:ext cx="1514051" cy="1360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קהילה</a:t>
          </a:r>
        </a:p>
      </dsp:txBody>
      <dsp:txXfrm>
        <a:off x="3456336" y="155022"/>
        <a:ext cx="1070595" cy="962216"/>
      </dsp:txXfrm>
    </dsp:sp>
    <dsp:sp modelId="{C9B5E802-D647-40F5-8642-0C5FE6772FF6}">
      <dsp:nvSpPr>
        <dsp:cNvPr id="0" name=""/>
        <dsp:cNvSpPr/>
      </dsp:nvSpPr>
      <dsp:spPr>
        <a:xfrm>
          <a:off x="4949399" y="945775"/>
          <a:ext cx="1514051" cy="1360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כישורי חיים</a:t>
          </a:r>
        </a:p>
      </dsp:txBody>
      <dsp:txXfrm>
        <a:off x="5171127" y="1145056"/>
        <a:ext cx="1070595" cy="962216"/>
      </dsp:txXfrm>
    </dsp:sp>
    <dsp:sp modelId="{EC52A4AE-4D4E-43FF-9757-E35B984D243A}">
      <dsp:nvSpPr>
        <dsp:cNvPr id="0" name=""/>
        <dsp:cNvSpPr/>
      </dsp:nvSpPr>
      <dsp:spPr>
        <a:xfrm>
          <a:off x="4949399" y="2925845"/>
          <a:ext cx="1514051" cy="1360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ציונות </a:t>
          </a:r>
        </a:p>
      </dsp:txBody>
      <dsp:txXfrm>
        <a:off x="5171127" y="3125126"/>
        <a:ext cx="1070595" cy="962216"/>
      </dsp:txXfrm>
    </dsp:sp>
    <dsp:sp modelId="{A463BC91-E4CD-4C13-9FE7-27B3015AFF72}">
      <dsp:nvSpPr>
        <dsp:cNvPr id="0" name=""/>
        <dsp:cNvSpPr/>
      </dsp:nvSpPr>
      <dsp:spPr>
        <a:xfrm>
          <a:off x="3234608" y="3915881"/>
          <a:ext cx="1514051" cy="1360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כבוד האדם </a:t>
          </a:r>
        </a:p>
      </dsp:txBody>
      <dsp:txXfrm>
        <a:off x="3456336" y="4115162"/>
        <a:ext cx="1070595" cy="962216"/>
      </dsp:txXfrm>
    </dsp:sp>
    <dsp:sp modelId="{5025C402-1151-4C9F-BDB3-BDBB930BBBEA}">
      <dsp:nvSpPr>
        <dsp:cNvPr id="0" name=""/>
        <dsp:cNvSpPr/>
      </dsp:nvSpPr>
      <dsp:spPr>
        <a:xfrm>
          <a:off x="1519817" y="2925845"/>
          <a:ext cx="1514051" cy="1360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אחריות חברתית </a:t>
          </a:r>
        </a:p>
      </dsp:txBody>
      <dsp:txXfrm>
        <a:off x="1741545" y="3125126"/>
        <a:ext cx="1070595" cy="962216"/>
      </dsp:txXfrm>
    </dsp:sp>
    <dsp:sp modelId="{96F4AE9D-C052-48E1-8399-09E50B4C62E8}">
      <dsp:nvSpPr>
        <dsp:cNvPr id="0" name=""/>
        <dsp:cNvSpPr/>
      </dsp:nvSpPr>
      <dsp:spPr>
        <a:xfrm>
          <a:off x="1519817" y="945775"/>
          <a:ext cx="1514051" cy="1360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מסורת יהודית </a:t>
          </a:r>
        </a:p>
      </dsp:txBody>
      <dsp:txXfrm>
        <a:off x="1741545" y="1145056"/>
        <a:ext cx="1070595" cy="96221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4400" y="0"/>
            <a:ext cx="2971800" cy="458788"/>
          </a:xfrm>
          <a:prstGeom prst="rect">
            <a:avLst/>
          </a:prstGeom>
        </p:spPr>
        <p:txBody>
          <a:bodyPr vert="horz" lIns="91440" tIns="45720" rIns="91440" bIns="45720" rtlCol="1"/>
          <a:lstStyle>
            <a:lvl1pPr algn="r" rtl="1">
              <a:defRPr sz="1200"/>
            </a:lvl1p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תאריך 2"/>
          <p:cNvSpPr>
            <a:spLocks noGrp="1"/>
          </p:cNvSpPr>
          <p:nvPr>
            <p:ph type="dt" sz="quarter" idx="1"/>
          </p:nvPr>
        </p:nvSpPr>
        <p:spPr>
          <a:xfrm>
            <a:off x="-1" y="0"/>
            <a:ext cx="2973600" cy="458788"/>
          </a:xfrm>
          <a:prstGeom prst="rect">
            <a:avLst/>
          </a:prstGeom>
        </p:spPr>
        <p:txBody>
          <a:bodyPr vert="horz" lIns="91440" tIns="45720" rIns="91440" bIns="45720" rtlCol="1"/>
          <a:lstStyle>
            <a:lvl1pPr algn="r" rtl="1">
              <a:defRPr sz="1200"/>
            </a:lvl1pPr>
          </a:lstStyle>
          <a:p>
            <a:pPr algn="l" rtl="1"/>
            <a:fld id="{AF40D84D-8B5F-4A01-AB73-AA46476B8D2B}" type="datetime8">
              <a:rPr lang="he-IL" smtClean="0">
                <a:latin typeface="Tahoma" panose="020B0604030504040204" pitchFamily="34" charset="0"/>
                <a:ea typeface="Tahoma" panose="020B0604030504040204" pitchFamily="34" charset="0"/>
                <a:cs typeface="Tahoma" panose="020B0604030504040204" pitchFamily="34" charset="0"/>
              </a:rPr>
              <a:t>03 ספטמבר 19</a:t>
            </a:fld>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כותרת תחתונה 3"/>
          <p:cNvSpPr>
            <a:spLocks noGrp="1"/>
          </p:cNvSpPr>
          <p:nvPr>
            <p:ph type="ftr" sz="quarter" idx="2"/>
          </p:nvPr>
        </p:nvSpPr>
        <p:spPr>
          <a:xfrm>
            <a:off x="3884400" y="8685213"/>
            <a:ext cx="2971800" cy="458787"/>
          </a:xfrm>
          <a:prstGeom prst="rect">
            <a:avLst/>
          </a:prstGeom>
        </p:spPr>
        <p:txBody>
          <a:bodyPr vert="horz" lIns="91440" tIns="45720" rIns="91440" bIns="45720" rtlCol="1" anchor="b"/>
          <a:lstStyle>
            <a:lvl1pPr algn="r" rtl="1">
              <a:defRPr sz="1200"/>
            </a:lvl1p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 name="מציין מיקום של מספר שקופית 4"/>
          <p:cNvSpPr>
            <a:spLocks noGrp="1"/>
          </p:cNvSpPr>
          <p:nvPr>
            <p:ph type="sldNum" sz="quarter" idx="3"/>
          </p:nvPr>
        </p:nvSpPr>
        <p:spPr>
          <a:xfrm>
            <a:off x="0" y="8685213"/>
            <a:ext cx="2973600" cy="458787"/>
          </a:xfrm>
          <a:prstGeom prst="rect">
            <a:avLst/>
          </a:prstGeom>
        </p:spPr>
        <p:txBody>
          <a:bodyPr vert="horz" lIns="91440" tIns="45720" rIns="91440" bIns="45720" rtlCol="1" anchor="b"/>
          <a:lstStyle>
            <a:lvl1pPr algn="r" rtl="1">
              <a:defRPr sz="1200"/>
            </a:lvl1pPr>
          </a:lstStyle>
          <a:p>
            <a:pPr algn="l" rtl="1"/>
            <a:fld id="{57E03411-58E2-43FD-AE1D-AD77DFF8CB20}" type="slidenum">
              <a:rPr lang="he-IL">
                <a:latin typeface="Tahoma" panose="020B0604030504040204" pitchFamily="34" charset="0"/>
                <a:ea typeface="Tahoma" panose="020B0604030504040204" pitchFamily="34" charset="0"/>
                <a:cs typeface="Tahoma" panose="020B0604030504040204" pitchFamily="34" charset="0"/>
              </a:rPr>
              <a:pPr algn="l" rtl="1"/>
              <a:t>‹#›</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44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3" name="מציין מיקום של תאריך 2"/>
          <p:cNvSpPr>
            <a:spLocks noGrp="1"/>
          </p:cNvSpPr>
          <p:nvPr>
            <p:ph type="dt" idx="1"/>
          </p:nvPr>
        </p:nvSpPr>
        <p:spPr>
          <a:xfrm>
            <a:off x="0" y="0"/>
            <a:ext cx="2973600" cy="458788"/>
          </a:xfrm>
          <a:prstGeom prst="rect">
            <a:avLst/>
          </a:prstGeom>
        </p:spPr>
        <p:txBody>
          <a:bodyPr vert="horz" lIns="91440" tIns="45720" rIns="91440" bIns="45720" rtlCol="1"/>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851A0F66-38A4-4D53-BFEE-8379F22D5AF8}" type="datetime8">
              <a:rPr lang="he-IL" noProof="0" smtClean="0"/>
              <a:pPr/>
              <a:t>03 ספטמבר 19</a:t>
            </a:fld>
            <a:endParaRPr lang="he-IL" noProof="0"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he-IL" noProof="0"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rtl="1"/>
            <a:r>
              <a:rPr lang="he-IL" noProof="0" dirty="0"/>
              <a:t>לחץ כדי לערוך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כותרת תחתונה 5"/>
          <p:cNvSpPr>
            <a:spLocks noGrp="1"/>
          </p:cNvSpPr>
          <p:nvPr>
            <p:ph type="ftr" sz="quarter" idx="4"/>
          </p:nvPr>
        </p:nvSpPr>
        <p:spPr>
          <a:xfrm>
            <a:off x="38844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7" name="מציין מיקום של מספר שקופית 6"/>
          <p:cNvSpPr>
            <a:spLocks noGrp="1"/>
          </p:cNvSpPr>
          <p:nvPr>
            <p:ph type="sldNum" sz="quarter" idx="5"/>
          </p:nvPr>
        </p:nvSpPr>
        <p:spPr>
          <a:xfrm>
            <a:off x="0" y="8685213"/>
            <a:ext cx="2973600" cy="458787"/>
          </a:xfrm>
          <a:prstGeom prst="rect">
            <a:avLst/>
          </a:prstGeom>
        </p:spPr>
        <p:txBody>
          <a:bodyPr vert="horz" lIns="91440" tIns="45720" rIns="91440" bIns="45720" rtlCol="1" anchor="b"/>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C8DC57A8-AE18-4654-B6AF-04B3577165BE}" type="slidenum">
              <a:rPr lang="he-IL" noProof="0" smtClean="0"/>
              <a:pPr/>
              <a:t>‹#›</a:t>
            </a:fld>
            <a:endParaRPr lang="he-IL" noProof="0"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rtl="1"/>
            <a:fld id="{C8DC57A8-AE18-4654-B6AF-04B3577165BE}" type="slidenum">
              <a:rPr lang="he-IL" smtClean="0"/>
              <a:t>1</a:t>
            </a:fld>
            <a:endParaRPr lang="he-IL" dirty="0"/>
          </a:p>
        </p:txBody>
      </p:sp>
    </p:spTree>
    <p:extLst>
      <p:ext uri="{BB962C8B-B14F-4D97-AF65-F5344CB8AC3E}">
        <p14:creationId xmlns:p14="http://schemas.microsoft.com/office/powerpoint/2010/main" val="314635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noProof="0"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rtl="1"/>
            <a:fld id="{C8DC57A8-AE18-4654-B6AF-04B3577165BE}" type="slidenum">
              <a:rPr lang="he-IL" smtClean="0"/>
              <a:t>2</a:t>
            </a:fld>
            <a:endParaRPr lang="he-IL" dirty="0"/>
          </a:p>
        </p:txBody>
      </p:sp>
    </p:spTree>
    <p:extLst>
      <p:ext uri="{BB962C8B-B14F-4D97-AF65-F5344CB8AC3E}">
        <p14:creationId xmlns:p14="http://schemas.microsoft.com/office/powerpoint/2010/main" val="102704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noProof="0"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rtl="1"/>
            <a:fld id="{C8DC57A8-AE18-4654-B6AF-04B3577165BE}" type="slidenum">
              <a:rPr lang="he-IL" smtClean="0"/>
              <a:t>3</a:t>
            </a:fld>
            <a:endParaRPr lang="he-IL" dirty="0"/>
          </a:p>
        </p:txBody>
      </p:sp>
    </p:spTree>
    <p:extLst>
      <p:ext uri="{BB962C8B-B14F-4D97-AF65-F5344CB8AC3E}">
        <p14:creationId xmlns:p14="http://schemas.microsoft.com/office/powerpoint/2010/main" val="258063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noProof="0"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pPr rtl="1"/>
            <a:fld id="{C8DC57A8-AE18-4654-B6AF-04B3577165BE}" type="slidenum">
              <a:rPr lang="he-IL" smtClean="0"/>
              <a:t>12</a:t>
            </a:fld>
            <a:endParaRPr lang="he-IL" dirty="0"/>
          </a:p>
        </p:txBody>
      </p:sp>
    </p:spTree>
    <p:extLst>
      <p:ext uri="{BB962C8B-B14F-4D97-AF65-F5344CB8AC3E}">
        <p14:creationId xmlns:p14="http://schemas.microsoft.com/office/powerpoint/2010/main" val="1198725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867783" y="1752600"/>
            <a:ext cx="6858002" cy="1828800"/>
          </a:xfrm>
        </p:spPr>
        <p:txBody>
          <a:bodyPr rtlCol="1" anchor="b">
            <a:normAutofit/>
          </a:bodyPr>
          <a:lstStyle>
            <a:lvl1pPr algn="r" rtl="1">
              <a:defRPr sz="5400"/>
            </a:lvl1pPr>
          </a:lstStyle>
          <a:p>
            <a:pPr rtl="1"/>
            <a:r>
              <a:rPr lang="he-IL"/>
              <a:t>לחץ כדי לערוך סגנון כותרת של תבנית בסיס</a:t>
            </a:r>
            <a:endParaRPr lang="he-IL" dirty="0"/>
          </a:p>
        </p:txBody>
      </p:sp>
      <p:sp>
        <p:nvSpPr>
          <p:cNvPr id="3" name="כותרת משנה 2"/>
          <p:cNvSpPr>
            <a:spLocks noGrp="1"/>
          </p:cNvSpPr>
          <p:nvPr>
            <p:ph type="subTitle" idx="1"/>
          </p:nvPr>
        </p:nvSpPr>
        <p:spPr>
          <a:xfrm>
            <a:off x="867782" y="3733800"/>
            <a:ext cx="6858002" cy="914400"/>
          </a:xfrm>
        </p:spPr>
        <p:txBody>
          <a:bodyPr rtlCol="1"/>
          <a:lstStyle>
            <a:lvl1pPr marL="0" indent="0" algn="r" rtl="1">
              <a:spcBef>
                <a:spcPts val="0"/>
              </a:spcBef>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r>
              <a:rPr lang="he-IL"/>
              <a:t>לחץ כדי לערוך סגנון כותרת משנה של תבנית בסיס</a:t>
            </a:r>
            <a:endParaRPr lang="he-IL"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שלוש תמונות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05344" y="421594"/>
            <a:ext cx="2286000" cy="1885508"/>
          </a:xfrm>
        </p:spPr>
        <p:txBody>
          <a:bodyPr rtlCol="1">
            <a:normAutofit/>
          </a:bodyPr>
          <a:lstStyle>
            <a:lvl1pPr algn="r" rtl="1">
              <a:defRPr sz="2400">
                <a:latin typeface="Tahoma" panose="020B0604030504040204" pitchFamily="34" charset="0"/>
                <a:ea typeface="Tahoma" panose="020B0604030504040204" pitchFamily="34" charset="0"/>
                <a:cs typeface="Tahoma" panose="020B0604030504040204" pitchFamily="34" charset="0"/>
              </a:defRPr>
            </a:lvl1pPr>
          </a:lstStyle>
          <a:p>
            <a:pPr rtl="1"/>
            <a:r>
              <a:rPr lang="he-IL"/>
              <a:t>לחץ כדי לערוך סגנון כותרת של תבנית בסיס</a:t>
            </a:r>
            <a:endParaRPr lang="he-IL" dirty="0"/>
          </a:p>
        </p:txBody>
      </p:sp>
      <p:grpSp>
        <p:nvGrpSpPr>
          <p:cNvPr id="84" name="קבוצה 83"/>
          <p:cNvGrpSpPr>
            <a:grpSpLocks noChangeAspect="1"/>
          </p:cNvGrpSpPr>
          <p:nvPr/>
        </p:nvGrpSpPr>
        <p:grpSpPr>
          <a:xfrm rot="16200000" flipV="1">
            <a:off x="7111534" y="1102304"/>
            <a:ext cx="5053664" cy="4411852"/>
            <a:chOff x="895350" y="3313113"/>
            <a:chExt cx="3613151" cy="2790825"/>
          </a:xfrm>
          <a:solidFill>
            <a:schemeClr val="tx1">
              <a:lumMod val="50000"/>
            </a:schemeClr>
          </a:solidFill>
        </p:grpSpPr>
        <p:sp>
          <p:nvSpPr>
            <p:cNvPr id="85"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6"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7"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8"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9"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0"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1"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2"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3"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4"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5"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6"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97" name="מציין מיקום של תמונה 33" descr="מציין מיקום ריק להוספת תמונה. לחץ על מציין המיקום ובחר את התמונה שברצונך להוסיף."/>
          <p:cNvSpPr>
            <a:spLocks noGrp="1"/>
          </p:cNvSpPr>
          <p:nvPr>
            <p:ph type="pic" sz="quarter" idx="17"/>
          </p:nvPr>
        </p:nvSpPr>
        <p:spPr>
          <a:xfrm>
            <a:off x="7678014" y="1020193"/>
            <a:ext cx="3886200" cy="4572000"/>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grpSp>
        <p:nvGrpSpPr>
          <p:cNvPr id="98" name="קבוצה 97"/>
          <p:cNvGrpSpPr/>
          <p:nvPr/>
        </p:nvGrpSpPr>
        <p:grpSpPr>
          <a:xfrm>
            <a:off x="3587338" y="319177"/>
            <a:ext cx="3389607" cy="2710838"/>
            <a:chOff x="895350" y="3313113"/>
            <a:chExt cx="3613151" cy="2790825"/>
          </a:xfrm>
          <a:solidFill>
            <a:schemeClr val="tx1">
              <a:lumMod val="50000"/>
            </a:schemeClr>
          </a:solidFill>
        </p:grpSpPr>
        <p:sp>
          <p:nvSpPr>
            <p:cNvPr id="99"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0"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1"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2"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3"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4"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5"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6"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7"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8"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9"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0"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111" name="מציין מיקום של תמונה 33" descr="מציין מיקום ריק להוספת תמונה. לחץ על מציין המיקום ובחר את התמונה שברצונך להוסיף."/>
          <p:cNvSpPr>
            <a:spLocks noGrp="1" noChangeAspect="1"/>
          </p:cNvSpPr>
          <p:nvPr>
            <p:ph type="pic" sz="quarter" idx="18"/>
          </p:nvPr>
        </p:nvSpPr>
        <p:spPr>
          <a:xfrm>
            <a:off x="3811629" y="529603"/>
            <a:ext cx="2993366" cy="2305338"/>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grpSp>
        <p:nvGrpSpPr>
          <p:cNvPr id="112" name="קבוצה 111"/>
          <p:cNvGrpSpPr/>
          <p:nvPr/>
        </p:nvGrpSpPr>
        <p:grpSpPr>
          <a:xfrm>
            <a:off x="3587338" y="3245640"/>
            <a:ext cx="3389607" cy="2710838"/>
            <a:chOff x="895350" y="3313113"/>
            <a:chExt cx="3613151" cy="2790825"/>
          </a:xfrm>
          <a:solidFill>
            <a:schemeClr val="tx1">
              <a:lumMod val="50000"/>
            </a:schemeClr>
          </a:solidFill>
        </p:grpSpPr>
        <p:sp>
          <p:nvSpPr>
            <p:cNvPr id="113"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4"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5"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6"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7"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8"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9"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0"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1"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2"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3"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4"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125" name="מציין מיקום של תמונה 33" descr="מציין מיקום ריק להוספת תמונה. לחץ על מציין המיקום ובחר את התמונה שברצונך להוסיף."/>
          <p:cNvSpPr>
            <a:spLocks noGrp="1" noChangeAspect="1"/>
          </p:cNvSpPr>
          <p:nvPr>
            <p:ph type="pic" sz="quarter" idx="19"/>
          </p:nvPr>
        </p:nvSpPr>
        <p:spPr>
          <a:xfrm>
            <a:off x="3811629" y="3456066"/>
            <a:ext cx="2993366" cy="2305338"/>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sp>
        <p:nvSpPr>
          <p:cNvPr id="126" name="מציין מיקום טקסט 3"/>
          <p:cNvSpPr>
            <a:spLocks noGrp="1"/>
          </p:cNvSpPr>
          <p:nvPr>
            <p:ph type="body" sz="half" idx="21"/>
          </p:nvPr>
        </p:nvSpPr>
        <p:spPr>
          <a:xfrm>
            <a:off x="805344" y="2484992"/>
            <a:ext cx="2286000" cy="3248729"/>
          </a:xfrm>
        </p:spPr>
        <p:txBody>
          <a:bodyPr rtlCol="1" anchor="t" anchorCtr="0">
            <a:normAutofit/>
          </a:bodyPr>
          <a:lstStyle>
            <a:lvl1pPr marL="0" indent="0" algn="r" rtl="1">
              <a:spcBef>
                <a:spcPts val="1600"/>
              </a:spcBef>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sp>
        <p:nvSpPr>
          <p:cNvPr id="8" name="מציין מיקום של מספר שקופית 7"/>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022B156B-59AE-415F-B24B-8756D48BB977}" type="slidenum">
              <a:rPr lang="he-IL" smtClean="0"/>
              <a:pPr/>
              <a:t>‹#›</a:t>
            </a:fld>
            <a:endParaRPr lang="he-IL" dirty="0"/>
          </a:p>
        </p:txBody>
      </p:sp>
      <p:sp>
        <p:nvSpPr>
          <p:cNvPr id="7" name="מציין מיקום של כותרת תחתונה 6"/>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תאריך 5"/>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79775430-4909-4DAB-90B9-006AD4153681}" type="datetime8">
              <a:rPr lang="he-IL" smtClean="0"/>
              <a:pPr/>
              <a:t>03 ספטמבר 19</a:t>
            </a:fld>
            <a:endParaRPr lang="he-IL"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6613" y="1330347"/>
            <a:ext cx="3840480" cy="2103120"/>
          </a:xfrm>
        </p:spPr>
        <p:txBody>
          <a:bodyPr rtlCol="1" anchor="b">
            <a:normAutofit/>
          </a:bodyPr>
          <a:lstStyle>
            <a:lvl1pPr algn="r" rtl="1">
              <a:defRPr sz="3600"/>
            </a:lvl1pPr>
          </a:lstStyle>
          <a:p>
            <a:pPr rtl="1"/>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5263140" y="914400"/>
            <a:ext cx="6172201" cy="5029200"/>
          </a:xfrm>
        </p:spPr>
        <p:txBody>
          <a:bodyPr rtlCol="1">
            <a:normAutofit/>
          </a:bodyPr>
          <a:lstStyle>
            <a:lvl1pPr algn="r" rtl="1">
              <a:defRPr sz="2400"/>
            </a:lvl1pPr>
            <a:lvl2pPr algn="r" rtl="1">
              <a:defRPr sz="2000"/>
            </a:lvl2pPr>
            <a:lvl3pPr algn="r" rtl="1">
              <a:defRPr sz="1800"/>
            </a:lvl3pPr>
            <a:lvl4pPr algn="r" rtl="1">
              <a:defRPr sz="1600"/>
            </a:lvl4pPr>
            <a:lvl5pPr algn="r" rtl="1">
              <a:defRPr sz="1600"/>
            </a:lvl5pPr>
            <a:lvl6pPr algn="r" rtl="1">
              <a:defRPr sz="2000"/>
            </a:lvl6pPr>
            <a:lvl7pPr algn="r" rtl="1">
              <a:defRPr sz="2000"/>
            </a:lvl7pPr>
            <a:lvl8pPr algn="r" rtl="1">
              <a:defRPr sz="2000"/>
            </a:lvl8pPr>
            <a:lvl9pPr algn="r" rtl="1">
              <a:defRPr sz="2000"/>
            </a:lvl9pPr>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4" name="מציין מיקום טקסט 3"/>
          <p:cNvSpPr>
            <a:spLocks noGrp="1"/>
          </p:cNvSpPr>
          <p:nvPr>
            <p:ph type="body" sz="half" idx="2"/>
          </p:nvPr>
        </p:nvSpPr>
        <p:spPr>
          <a:xfrm>
            <a:off x="836613" y="3555523"/>
            <a:ext cx="3840480" cy="2388077"/>
          </a:xfrm>
        </p:spPr>
        <p:txBody>
          <a:bodyPr rtlCol="1">
            <a:normAutofit/>
          </a:bodyPr>
          <a:lstStyle>
            <a:lvl1pPr marL="0" indent="0" algn="r" rtl="1">
              <a:buNone/>
              <a:defRPr sz="18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sp>
        <p:nvSpPr>
          <p:cNvPr id="11" name="מציין מיקום של מספר שקופית 7"/>
          <p:cNvSpPr>
            <a:spLocks noGrp="1"/>
          </p:cNvSpPr>
          <p:nvPr>
            <p:ph type="sldNum" sz="quarter" idx="12"/>
          </p:nvPr>
        </p:nvSpPr>
        <p:spPr>
          <a:xfrm>
            <a:off x="10368000" y="6019801"/>
            <a:ext cx="762000" cy="228600"/>
          </a:xfrm>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022B156B-59AE-415F-B24B-8756D48BB977}" type="slidenum">
              <a:rPr lang="he-IL" smtClean="0"/>
              <a:pPr/>
              <a:t>‹#›</a:t>
            </a:fld>
            <a:endParaRPr lang="he-IL" dirty="0"/>
          </a:p>
        </p:txBody>
      </p:sp>
      <p:sp>
        <p:nvSpPr>
          <p:cNvPr id="12" name="מציין מיקום של כותרת תחתונה 6"/>
          <p:cNvSpPr>
            <a:spLocks noGrp="1"/>
          </p:cNvSpPr>
          <p:nvPr>
            <p:ph type="ftr" sz="quarter" idx="11"/>
          </p:nvPr>
        </p:nvSpPr>
        <p:spPr>
          <a:xfrm>
            <a:off x="4284663" y="6019801"/>
            <a:ext cx="5943600" cy="228600"/>
          </a:xfrm>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13" name="מציין מיקום של תאריך 5"/>
          <p:cNvSpPr>
            <a:spLocks noGrp="1"/>
          </p:cNvSpPr>
          <p:nvPr>
            <p:ph type="dt" sz="half" idx="10"/>
          </p:nvPr>
        </p:nvSpPr>
        <p:spPr>
          <a:xfrm>
            <a:off x="2741611" y="6019801"/>
            <a:ext cx="1396260" cy="228600"/>
          </a:xfrm>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79775430-4909-4DAB-90B9-006AD4153681}" type="datetime8">
              <a:rPr lang="he-IL" smtClean="0"/>
              <a:pPr/>
              <a:t>03 ספטמבר 19</a:t>
            </a:fld>
            <a:endParaRPr lang="he-IL"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022003" y="1330347"/>
            <a:ext cx="3840480" cy="2103120"/>
          </a:xfrm>
        </p:spPr>
        <p:txBody>
          <a:bodyPr rtlCol="1" anchor="b">
            <a:normAutofit/>
          </a:bodyPr>
          <a:lstStyle>
            <a:lvl1pPr algn="r" rtl="1">
              <a:defRPr sz="3600">
                <a:latin typeface="Tahoma" panose="020B0604030504040204" pitchFamily="34" charset="0"/>
                <a:ea typeface="Tahoma" panose="020B0604030504040204" pitchFamily="34" charset="0"/>
                <a:cs typeface="Tahoma" panose="020B0604030504040204" pitchFamily="34" charset="0"/>
              </a:defRPr>
            </a:lvl1pPr>
          </a:lstStyle>
          <a:p>
            <a:pPr rtl="1"/>
            <a:r>
              <a:rPr lang="he-IL"/>
              <a:t>לחץ כדי לערוך סגנון כותרת של תבנית בסיס</a:t>
            </a:r>
            <a:endParaRPr lang="he-IL" dirty="0"/>
          </a:p>
        </p:txBody>
      </p:sp>
      <p:grpSp>
        <p:nvGrpSpPr>
          <p:cNvPr id="8" name="קבוצה 7"/>
          <p:cNvGrpSpPr/>
          <p:nvPr/>
        </p:nvGrpSpPr>
        <p:grpSpPr>
          <a:xfrm>
            <a:off x="5302627" y="781398"/>
            <a:ext cx="6433398" cy="5053665"/>
            <a:chOff x="5162444" y="781398"/>
            <a:chExt cx="6433398" cy="5053665"/>
          </a:xfrm>
        </p:grpSpPr>
        <p:sp>
          <p:nvSpPr>
            <p:cNvPr id="9" name="צורה חופשית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 name="צורה חופשית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nvGrpSpPr>
            <p:cNvPr id="11" name="קבוצה 10"/>
            <p:cNvGrpSpPr/>
            <p:nvPr/>
          </p:nvGrpSpPr>
          <p:grpSpPr>
            <a:xfrm>
              <a:off x="5814205" y="859113"/>
              <a:ext cx="5129146" cy="4880471"/>
              <a:chOff x="7856559" y="859113"/>
              <a:chExt cx="3086791" cy="4880471"/>
            </a:xfrm>
          </p:grpSpPr>
          <p:sp>
            <p:nvSpPr>
              <p:cNvPr id="20" name="צורה חופשית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1" name="צורה חופשית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12" name="צורה חופשית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3" name="צורה חופשית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4" name="צורה חופשית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5" name="צורה חופשית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6" name="צורה חופשית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7" name="צורה חופשית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8" name="צורה חופשית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9" name="צורה חופשית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3" name="מציין מיקום של תמונה 2" descr="מציין מיקום ריק להוספת תמונה. לחץ על מציין המיקום ובחר את התמונה שברצונך להוסיף."/>
          <p:cNvSpPr>
            <a:spLocks noGrp="1"/>
          </p:cNvSpPr>
          <p:nvPr>
            <p:ph type="pic" idx="1"/>
          </p:nvPr>
        </p:nvSpPr>
        <p:spPr>
          <a:xfrm>
            <a:off x="5543694" y="1031195"/>
            <a:ext cx="5943600" cy="4572000"/>
          </a:xfrm>
          <a:solidFill>
            <a:schemeClr val="accent2">
              <a:lumMod val="40000"/>
              <a:lumOff val="60000"/>
            </a:schemeClr>
          </a:solidFill>
          <a:ln w="38100">
            <a:solidFill>
              <a:schemeClr val="bg1"/>
            </a:solidFill>
          </a:ln>
        </p:spPr>
        <p:txBody>
          <a:bodyPr rtlCol="1"/>
          <a:lstStyle>
            <a:lvl1pPr marL="0" indent="0" algn="r" rtl="1">
              <a:buNone/>
              <a:defRPr sz="32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he-IL"/>
              <a:t>לחץ על הסמל כדי להוסיף תמונה</a:t>
            </a:r>
            <a:endParaRPr lang="he-IL" dirty="0"/>
          </a:p>
        </p:txBody>
      </p:sp>
      <p:sp>
        <p:nvSpPr>
          <p:cNvPr id="4" name="מציין מיקום טקסט 3"/>
          <p:cNvSpPr>
            <a:spLocks noGrp="1"/>
          </p:cNvSpPr>
          <p:nvPr>
            <p:ph type="body" sz="half" idx="2"/>
          </p:nvPr>
        </p:nvSpPr>
        <p:spPr>
          <a:xfrm>
            <a:off x="1022003" y="3555521"/>
            <a:ext cx="3840480" cy="2168517"/>
          </a:xfrm>
        </p:spPr>
        <p:txBody>
          <a:bodyPr rtlCol="1">
            <a:normAutofit/>
          </a:bodyPr>
          <a:lstStyle>
            <a:lvl1pPr marL="0" indent="0" algn="r" rtl="1">
              <a:buNone/>
              <a:defRPr sz="18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sp>
        <p:nvSpPr>
          <p:cNvPr id="7" name="מציין מיקום של מספר שקופית 6"/>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022B156B-59AE-415F-B24B-8756D48BB977}" type="slidenum">
              <a:rPr lang="he-IL" smtClean="0"/>
              <a:pPr/>
              <a:t>‹#›</a:t>
            </a:fld>
            <a:endParaRPr lang="he-IL" dirty="0"/>
          </a:p>
        </p:txBody>
      </p:sp>
      <p:sp>
        <p:nvSpPr>
          <p:cNvPr id="6" name="מציין מיקום של כותרת תחתונה 5"/>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5" name="מציין מיקום של תאריך 4"/>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FA9302CF-9651-4632-9195-1D7FBF321DBA}" type="datetime8">
              <a:rPr lang="he-IL" smtClean="0"/>
              <a:pPr/>
              <a:t>03 ספטמבר 19</a:t>
            </a:fld>
            <a:endParaRPr lang="he-IL"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lvl1pPr rtl="1">
              <a:defRPr/>
            </a:lvl1pPr>
          </a:lstStyle>
          <a:p>
            <a:pPr rtl="1"/>
            <a:r>
              <a:rPr lang="he-IL"/>
              <a:t>לחץ כדי לערוך סגנון כותרת של תבנית בסיס</a:t>
            </a:r>
            <a:endParaRPr lang="he-IL" dirty="0"/>
          </a:p>
        </p:txBody>
      </p:sp>
      <p:sp>
        <p:nvSpPr>
          <p:cNvPr id="3" name="מציין מיקום טקסט אנכי 2"/>
          <p:cNvSpPr>
            <a:spLocks noGrp="1"/>
          </p:cNvSpPr>
          <p:nvPr>
            <p:ph type="body" orient="vert" idx="1"/>
          </p:nvPr>
        </p:nvSpPr>
        <p:spPr/>
        <p:txBody>
          <a:bodyPr vert="eaVert"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6" name="מציין מיקום של מספר שקופית 5"/>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5" name="מציין מיקום של כותרת תחתונה 4"/>
          <p:cNvSpPr>
            <a:spLocks noGrp="1"/>
          </p:cNvSpPr>
          <p:nvPr>
            <p:ph type="ftr" sz="quarter" idx="11"/>
          </p:nvPr>
        </p:nvSpPr>
        <p:spPr/>
        <p:txBody>
          <a:bodyPr rtlCol="1"/>
          <a:lstStyle/>
          <a:p>
            <a:pPr rtl="1"/>
            <a:endParaRPr lang="he-IL" dirty="0"/>
          </a:p>
        </p:txBody>
      </p:sp>
      <p:sp>
        <p:nvSpPr>
          <p:cNvPr id="4" name="מציין מיקום של תאריך 3"/>
          <p:cNvSpPr>
            <a:spLocks noGrp="1"/>
          </p:cNvSpPr>
          <p:nvPr>
            <p:ph type="dt" sz="half" idx="10"/>
          </p:nvPr>
        </p:nvSpPr>
        <p:spPr/>
        <p:txBody>
          <a:bodyPr rtlCol="1"/>
          <a:lstStyle>
            <a:lvl1pPr>
              <a:defRPr/>
            </a:lvl1pPr>
          </a:lstStyle>
          <a:p>
            <a:fld id="{2967DEC5-3DE6-443D-8586-D93577BE3BA0}" type="datetime8">
              <a:rPr lang="he-IL" smtClean="0"/>
              <a:pPr/>
              <a:t>03 ספטמבר 19</a:t>
            </a:fld>
            <a:endParaRPr lang="he-IL"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9624268" y="304800"/>
            <a:ext cx="1729531" cy="5676900"/>
          </a:xfrm>
        </p:spPr>
        <p:txBody>
          <a:bodyPr vert="eaVert" rtlCol="1"/>
          <a:lstStyle>
            <a:lvl1pPr rtl="1">
              <a:defRPr/>
            </a:lvl1pPr>
          </a:lstStyle>
          <a:p>
            <a:pPr rtl="1"/>
            <a:r>
              <a:rPr lang="he-IL"/>
              <a:t>לחץ כדי לערוך סגנון כותרת של תבנית בסיס</a:t>
            </a:r>
            <a:endParaRPr lang="he-IL" dirty="0"/>
          </a:p>
        </p:txBody>
      </p:sp>
      <p:sp>
        <p:nvSpPr>
          <p:cNvPr id="3" name="מציין מיקום טקסט אנכי 2"/>
          <p:cNvSpPr>
            <a:spLocks noGrp="1"/>
          </p:cNvSpPr>
          <p:nvPr>
            <p:ph type="body" orient="vert" idx="1"/>
          </p:nvPr>
        </p:nvSpPr>
        <p:spPr>
          <a:xfrm>
            <a:off x="838199" y="304800"/>
            <a:ext cx="8633671" cy="5676900"/>
          </a:xfrm>
        </p:spPr>
        <p:txBody>
          <a:bodyPr vert="eaVert"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6" name="מציין מיקום של מספר שקופית 5"/>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5" name="מציין מיקום של כותרת תחתונה 4"/>
          <p:cNvSpPr>
            <a:spLocks noGrp="1"/>
          </p:cNvSpPr>
          <p:nvPr>
            <p:ph type="ftr" sz="quarter" idx="11"/>
          </p:nvPr>
        </p:nvSpPr>
        <p:spPr/>
        <p:txBody>
          <a:bodyPr rtlCol="1"/>
          <a:lstStyle/>
          <a:p>
            <a:pPr rtl="1"/>
            <a:endParaRPr lang="he-IL" dirty="0"/>
          </a:p>
        </p:txBody>
      </p:sp>
      <p:sp>
        <p:nvSpPr>
          <p:cNvPr id="4" name="מציין מיקום של תאריך 3"/>
          <p:cNvSpPr>
            <a:spLocks noGrp="1"/>
          </p:cNvSpPr>
          <p:nvPr>
            <p:ph type="dt" sz="half" idx="10"/>
          </p:nvPr>
        </p:nvSpPr>
        <p:spPr/>
        <p:txBody>
          <a:bodyPr rtlCol="1"/>
          <a:lstStyle>
            <a:lvl1pPr>
              <a:defRPr/>
            </a:lvl1pPr>
          </a:lstStyle>
          <a:p>
            <a:fld id="{CA320E72-8F04-406D-BE02-D94DB2B182DE}" type="datetime8">
              <a:rPr lang="he-IL" smtClean="0"/>
              <a:pPr/>
              <a:t>03 ספטמבר 19</a:t>
            </a:fld>
            <a:endParaRPr lang="he-IL"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lvl1pPr rtl="1">
              <a:defRPr/>
            </a:lvl1pPr>
          </a:lstStyle>
          <a:p>
            <a:pPr rtl="1"/>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6" name="מציין מיקום של מספר שקופית 5"/>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5" name="מציין מיקום של כותרת תחתונה 4"/>
          <p:cNvSpPr>
            <a:spLocks noGrp="1"/>
          </p:cNvSpPr>
          <p:nvPr>
            <p:ph type="ftr" sz="quarter" idx="11"/>
          </p:nvPr>
        </p:nvSpPr>
        <p:spPr/>
        <p:txBody>
          <a:bodyPr rtlCol="1"/>
          <a:lstStyle/>
          <a:p>
            <a:pPr rtl="1"/>
            <a:endParaRPr lang="he-IL" dirty="0"/>
          </a:p>
        </p:txBody>
      </p:sp>
      <p:sp>
        <p:nvSpPr>
          <p:cNvPr id="4" name="מציין מיקום של תאריך 3"/>
          <p:cNvSpPr>
            <a:spLocks noGrp="1"/>
          </p:cNvSpPr>
          <p:nvPr>
            <p:ph type="dt" sz="half" idx="10"/>
          </p:nvPr>
        </p:nvSpPr>
        <p:spPr/>
        <p:txBody>
          <a:bodyPr rtlCol="1"/>
          <a:lstStyle>
            <a:lvl1pPr>
              <a:defRPr/>
            </a:lvl1pPr>
          </a:lstStyle>
          <a:p>
            <a:fld id="{7D66E3E8-6254-446E-8F59-1C10B90AA3F1}" type="datetime8">
              <a:rPr lang="he-IL" smtClean="0"/>
              <a:pPr/>
              <a:t>03 ספטמבר 19</a:t>
            </a:fld>
            <a:endParaRPr lang="he-IL"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57395" y="1828800"/>
            <a:ext cx="6858002" cy="1828800"/>
          </a:xfrm>
        </p:spPr>
        <p:txBody>
          <a:bodyPr rtlCol="1" anchor="b">
            <a:normAutofit/>
          </a:bodyPr>
          <a:lstStyle>
            <a:lvl1pPr algn="r" rtl="1">
              <a:defRPr sz="4400"/>
            </a:lvl1pPr>
          </a:lstStyle>
          <a:p>
            <a:pPr rtl="1"/>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857392" y="3733800"/>
            <a:ext cx="6858002" cy="914400"/>
          </a:xfrm>
        </p:spPr>
        <p:txBody>
          <a:bodyPr rtlCol="1"/>
          <a:lstStyle>
            <a:lvl1pPr marL="0" indent="0" algn="r" rtl="1">
              <a:spcBef>
                <a:spcPts val="0"/>
              </a:spcBef>
              <a:buNone/>
              <a:defRPr sz="2400">
                <a:solidFill>
                  <a:schemeClr val="tx1"/>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rtl="1"/>
            <a:r>
              <a:rPr lang="he-IL"/>
              <a:t>לחץ כדי לערוך סגנונות טקסט של תבנית בסיס</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lvl1pPr rtl="1">
              <a:defRPr/>
            </a:lvl1pPr>
          </a:lstStyle>
          <a:p>
            <a:pPr rtl="1"/>
            <a:r>
              <a:rPr lang="he-IL"/>
              <a:t>לחץ כדי לערוך סגנון כותרת של תבנית בסיס</a:t>
            </a:r>
            <a:endParaRPr lang="he-IL" dirty="0"/>
          </a:p>
        </p:txBody>
      </p:sp>
      <p:sp>
        <p:nvSpPr>
          <p:cNvPr id="3" name="מציין מיקום תוכן 2"/>
          <p:cNvSpPr>
            <a:spLocks noGrp="1"/>
          </p:cNvSpPr>
          <p:nvPr>
            <p:ph sz="half" idx="1"/>
          </p:nvPr>
        </p:nvSpPr>
        <p:spPr>
          <a:xfrm>
            <a:off x="1065212" y="1825625"/>
            <a:ext cx="4954588" cy="4187952"/>
          </a:xfrm>
        </p:spPr>
        <p:txBody>
          <a:bodyPr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4" name="מציין מיקום תוכן 3"/>
          <p:cNvSpPr>
            <a:spLocks noGrp="1"/>
          </p:cNvSpPr>
          <p:nvPr>
            <p:ph sz="half" idx="2"/>
          </p:nvPr>
        </p:nvSpPr>
        <p:spPr>
          <a:xfrm>
            <a:off x="6172200" y="1825625"/>
            <a:ext cx="4951414" cy="4187952"/>
          </a:xfrm>
        </p:spPr>
        <p:txBody>
          <a:bodyPr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7" name="מציין מיקום של מספר שקופית 6"/>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6" name="מציין מיקום של כותרת תחתונה 5"/>
          <p:cNvSpPr>
            <a:spLocks noGrp="1"/>
          </p:cNvSpPr>
          <p:nvPr>
            <p:ph type="ftr" sz="quarter" idx="11"/>
          </p:nvPr>
        </p:nvSpPr>
        <p:spPr/>
        <p:txBody>
          <a:bodyPr rtlCol="1"/>
          <a:lstStyle/>
          <a:p>
            <a:pPr rtl="1"/>
            <a:endParaRPr lang="he-IL" dirty="0"/>
          </a:p>
        </p:txBody>
      </p:sp>
      <p:sp>
        <p:nvSpPr>
          <p:cNvPr id="5" name="מציין מיקום של תאריך 4"/>
          <p:cNvSpPr>
            <a:spLocks noGrp="1"/>
          </p:cNvSpPr>
          <p:nvPr>
            <p:ph type="dt" sz="half" idx="10"/>
          </p:nvPr>
        </p:nvSpPr>
        <p:spPr/>
        <p:txBody>
          <a:bodyPr rtlCol="1"/>
          <a:lstStyle>
            <a:lvl1pPr>
              <a:defRPr/>
            </a:lvl1pPr>
          </a:lstStyle>
          <a:p>
            <a:fld id="{024FB10E-D1E1-49D2-A99A-72F7163561FB}" type="datetime8">
              <a:rPr lang="he-IL" smtClean="0"/>
              <a:pPr/>
              <a:t>03 ספטמבר 19</a:t>
            </a:fld>
            <a:endParaRPr lang="he-IL"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p>
            <a:pPr rtl="1"/>
            <a:r>
              <a:rPr lang="he-IL"/>
              <a:t>לחץ כדי לערוך סגנון כותרת של תבנית בסיס</a:t>
            </a:r>
            <a:endParaRPr lang="he-IL" dirty="0"/>
          </a:p>
        </p:txBody>
      </p:sp>
      <p:sp>
        <p:nvSpPr>
          <p:cNvPr id="3" name="מציין מיקום טקסט 2"/>
          <p:cNvSpPr>
            <a:spLocks noGrp="1"/>
          </p:cNvSpPr>
          <p:nvPr>
            <p:ph type="body" idx="1"/>
          </p:nvPr>
        </p:nvSpPr>
        <p:spPr>
          <a:xfrm>
            <a:off x="1069848" y="1681163"/>
            <a:ext cx="4956048" cy="823912"/>
          </a:xfrm>
        </p:spPr>
        <p:txBody>
          <a:bodyPr rtlCol="1" anchor="b"/>
          <a:lstStyle>
            <a:lvl1pPr marL="0" indent="0" algn="r" rtl="1">
              <a:spcBef>
                <a:spcPts val="0"/>
              </a:spcBef>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a:t>לחץ כדי לערוך סגנונות טקסט של תבנית בסיס</a:t>
            </a:r>
          </a:p>
        </p:txBody>
      </p:sp>
      <p:sp>
        <p:nvSpPr>
          <p:cNvPr id="4" name="מציין מיקום תוכן 3"/>
          <p:cNvSpPr>
            <a:spLocks noGrp="1"/>
          </p:cNvSpPr>
          <p:nvPr>
            <p:ph sz="half" idx="2"/>
          </p:nvPr>
        </p:nvSpPr>
        <p:spPr>
          <a:xfrm>
            <a:off x="1069848" y="2505075"/>
            <a:ext cx="4956048" cy="3476625"/>
          </a:xfrm>
        </p:spPr>
        <p:txBody>
          <a:bodyPr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5" name="מציין מיקום טקסט 4"/>
          <p:cNvSpPr>
            <a:spLocks noGrp="1"/>
          </p:cNvSpPr>
          <p:nvPr>
            <p:ph type="body" sz="quarter" idx="3"/>
          </p:nvPr>
        </p:nvSpPr>
        <p:spPr>
          <a:xfrm>
            <a:off x="6172200" y="1681163"/>
            <a:ext cx="4956048" cy="823912"/>
          </a:xfrm>
        </p:spPr>
        <p:txBody>
          <a:bodyPr rtlCol="1" anchor="b"/>
          <a:lstStyle>
            <a:lvl1pPr marL="0" indent="0" algn="r" rtl="1">
              <a:spcBef>
                <a:spcPts val="0"/>
              </a:spcBef>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4956048" cy="3476625"/>
          </a:xfrm>
        </p:spPr>
        <p:txBody>
          <a:bodyPr rtlCol="1"/>
          <a:lstStyle/>
          <a:p>
            <a:pPr lvl="0" rtl="1"/>
            <a:r>
              <a:rPr lang="he-IL"/>
              <a:t>לחץ כדי לערוך סגנונות טקסט של תבנית בסיס</a:t>
            </a:r>
          </a:p>
          <a:p>
            <a:pPr lvl="1" rtl="1"/>
            <a:r>
              <a:rPr lang="he-IL"/>
              <a:t>רמה שנייה</a:t>
            </a:r>
          </a:p>
          <a:p>
            <a:pPr lvl="2" rtl="1"/>
            <a:r>
              <a:rPr lang="he-IL"/>
              <a:t>רמה שלישית</a:t>
            </a:r>
          </a:p>
          <a:p>
            <a:pPr lvl="3" rtl="1"/>
            <a:r>
              <a:rPr lang="he-IL"/>
              <a:t>רמה רביעית</a:t>
            </a:r>
          </a:p>
          <a:p>
            <a:pPr lvl="4" rtl="1"/>
            <a:r>
              <a:rPr lang="he-IL"/>
              <a:t>רמה חמישית</a:t>
            </a:r>
            <a:endParaRPr lang="he-IL" dirty="0"/>
          </a:p>
        </p:txBody>
      </p:sp>
      <p:sp>
        <p:nvSpPr>
          <p:cNvPr id="9" name="מציין מיקום של מספר שקופית 8"/>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8" name="מציין מיקום של כותרת תחתונה 7"/>
          <p:cNvSpPr>
            <a:spLocks noGrp="1"/>
          </p:cNvSpPr>
          <p:nvPr>
            <p:ph type="ftr" sz="quarter" idx="11"/>
          </p:nvPr>
        </p:nvSpPr>
        <p:spPr/>
        <p:txBody>
          <a:bodyPr rtlCol="1"/>
          <a:lstStyle/>
          <a:p>
            <a:pPr rtl="1"/>
            <a:endParaRPr lang="he-IL" dirty="0"/>
          </a:p>
        </p:txBody>
      </p:sp>
      <p:sp>
        <p:nvSpPr>
          <p:cNvPr id="7" name="מציין מיקום של תאריך 6"/>
          <p:cNvSpPr>
            <a:spLocks noGrp="1"/>
          </p:cNvSpPr>
          <p:nvPr>
            <p:ph type="dt" sz="half" idx="10"/>
          </p:nvPr>
        </p:nvSpPr>
        <p:spPr/>
        <p:txBody>
          <a:bodyPr rtlCol="1"/>
          <a:lstStyle>
            <a:lvl1pPr>
              <a:defRPr/>
            </a:lvl1pPr>
          </a:lstStyle>
          <a:p>
            <a:fld id="{3E190B5D-2101-4174-A915-8A0C10893B3A}" type="datetime8">
              <a:rPr lang="he-IL" smtClean="0"/>
              <a:pPr/>
              <a:t>03 ספטמבר 19</a:t>
            </a:fld>
            <a:endParaRPr lang="he-IL"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p>
            <a:pPr rtl="1"/>
            <a:r>
              <a:rPr lang="he-IL"/>
              <a:t>לחץ כדי לערוך סגנון כותרת של תבנית בסיס</a:t>
            </a:r>
            <a:endParaRPr lang="he-IL" dirty="0"/>
          </a:p>
        </p:txBody>
      </p:sp>
      <p:sp>
        <p:nvSpPr>
          <p:cNvPr id="5" name="מציין מיקום של מספר שקופית 4"/>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4" name="מציין מיקום של כותרת תחתונה 3"/>
          <p:cNvSpPr>
            <a:spLocks noGrp="1"/>
          </p:cNvSpPr>
          <p:nvPr>
            <p:ph type="ftr" sz="quarter" idx="11"/>
          </p:nvPr>
        </p:nvSpPr>
        <p:spPr/>
        <p:txBody>
          <a:bodyPr rtlCol="1"/>
          <a:lstStyle/>
          <a:p>
            <a:pPr rtl="1"/>
            <a:endParaRPr lang="he-IL" dirty="0"/>
          </a:p>
        </p:txBody>
      </p:sp>
      <p:sp>
        <p:nvSpPr>
          <p:cNvPr id="3" name="מציין מיקום של תאריך 2"/>
          <p:cNvSpPr>
            <a:spLocks noGrp="1"/>
          </p:cNvSpPr>
          <p:nvPr>
            <p:ph type="dt" sz="half" idx="10"/>
          </p:nvPr>
        </p:nvSpPr>
        <p:spPr/>
        <p:txBody>
          <a:bodyPr rtlCol="1"/>
          <a:lstStyle>
            <a:lvl1pPr>
              <a:defRPr/>
            </a:lvl1pPr>
          </a:lstStyle>
          <a:p>
            <a:fld id="{AD85D064-7763-43EB-904E-0481D2F3C849}" type="datetime8">
              <a:rPr lang="he-IL" smtClean="0"/>
              <a:pPr/>
              <a:t>03 ספטמבר 19</a:t>
            </a:fld>
            <a:endParaRPr lang="he-IL"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rtlCol="1"/>
          <a:lstStyle/>
          <a:p>
            <a:pPr rtl="1"/>
            <a:fld id="{022B156B-59AE-415F-B24B-8756D48BB977}" type="slidenum">
              <a:rPr lang="he-IL"/>
              <a:t>‹#›</a:t>
            </a:fld>
            <a:endParaRPr lang="he-IL" dirty="0"/>
          </a:p>
        </p:txBody>
      </p:sp>
      <p:sp>
        <p:nvSpPr>
          <p:cNvPr id="3" name="מציין מיקום של כותרת תחתונה 2"/>
          <p:cNvSpPr>
            <a:spLocks noGrp="1"/>
          </p:cNvSpPr>
          <p:nvPr>
            <p:ph type="ftr" sz="quarter" idx="11"/>
          </p:nvPr>
        </p:nvSpPr>
        <p:spPr/>
        <p:txBody>
          <a:bodyPr rtlCol="1"/>
          <a:lstStyle/>
          <a:p>
            <a:pPr rtl="1"/>
            <a:endParaRPr lang="he-IL" dirty="0"/>
          </a:p>
        </p:txBody>
      </p:sp>
      <p:sp>
        <p:nvSpPr>
          <p:cNvPr id="2" name="מציין מיקום של תאריך 1"/>
          <p:cNvSpPr>
            <a:spLocks noGrp="1"/>
          </p:cNvSpPr>
          <p:nvPr>
            <p:ph type="dt" sz="half" idx="10"/>
          </p:nvPr>
        </p:nvSpPr>
        <p:spPr/>
        <p:txBody>
          <a:bodyPr rtlCol="1"/>
          <a:lstStyle>
            <a:lvl1pPr>
              <a:defRPr/>
            </a:lvl1pPr>
          </a:lstStyle>
          <a:p>
            <a:fld id="{0D16BCE3-A163-433F-AB28-B001F694CF3D}" type="datetime8">
              <a:rPr lang="he-IL" smtClean="0"/>
              <a:pPr/>
              <a:t>03 ספטמבר 19</a:t>
            </a:fld>
            <a:endParaRPr lang="he-IL"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שתי תמונות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065212" y="304799"/>
            <a:ext cx="10058402" cy="1216152"/>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כדי לערוך סגנון כותרת של תבנית בסיס</a:t>
            </a:r>
            <a:endParaRPr lang="he-IL" dirty="0"/>
          </a:p>
        </p:txBody>
      </p:sp>
      <p:grpSp>
        <p:nvGrpSpPr>
          <p:cNvPr id="9" name="קבוצה 8"/>
          <p:cNvGrpSpPr/>
          <p:nvPr/>
        </p:nvGrpSpPr>
        <p:grpSpPr>
          <a:xfrm>
            <a:off x="1052422" y="1733550"/>
            <a:ext cx="4360503" cy="3050038"/>
            <a:chOff x="895350" y="3313113"/>
            <a:chExt cx="3613151" cy="2790825"/>
          </a:xfrm>
          <a:solidFill>
            <a:schemeClr val="tx1">
              <a:lumMod val="50000"/>
            </a:schemeClr>
          </a:solidFill>
        </p:grpSpPr>
        <p:sp>
          <p:nvSpPr>
            <p:cNvPr id="10"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1"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2"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3"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4"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5"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6"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7"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8"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9"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0"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1"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36" name="מציין מיקום של תמונה 33" descr="מציין מיקום ריק להוספת תמונה. לחץ על מציין המיקום ובחר את התמונה שברצונך להוסיף."/>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sp>
        <p:nvSpPr>
          <p:cNvPr id="39" name="מציין מיקום טקסט 3"/>
          <p:cNvSpPr>
            <a:spLocks noGrp="1"/>
          </p:cNvSpPr>
          <p:nvPr>
            <p:ph type="body" sz="half" idx="2"/>
          </p:nvPr>
        </p:nvSpPr>
        <p:spPr>
          <a:xfrm>
            <a:off x="1052423" y="4935990"/>
            <a:ext cx="4368980" cy="1007610"/>
          </a:xfrm>
        </p:spPr>
        <p:txBody>
          <a:bodyPr rtlCol="1">
            <a:normAutofit/>
          </a:bodyPr>
          <a:lstStyle>
            <a:lvl1pPr marL="0" indent="0" algn="r" rtl="1">
              <a:spcBef>
                <a:spcPts val="1600"/>
              </a:spcBef>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grpSp>
        <p:nvGrpSpPr>
          <p:cNvPr id="22" name="קבוצה 21"/>
          <p:cNvGrpSpPr/>
          <p:nvPr/>
        </p:nvGrpSpPr>
        <p:grpSpPr>
          <a:xfrm>
            <a:off x="6763111" y="1733550"/>
            <a:ext cx="4360503" cy="3050038"/>
            <a:chOff x="895350" y="3313113"/>
            <a:chExt cx="3613151" cy="2790825"/>
          </a:xfrm>
          <a:solidFill>
            <a:schemeClr val="tx1">
              <a:lumMod val="50000"/>
            </a:schemeClr>
          </a:solidFill>
        </p:grpSpPr>
        <p:sp>
          <p:nvSpPr>
            <p:cNvPr id="23"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4"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5"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6"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7"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8"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29"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0"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1"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2"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3"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4"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37" name="מציין מיקום של תמונה 33" descr="מציין מיקום ריק להוספת תמונה. לחץ על מציין המיקום ובחר את התמונה שברצונך להוסיף."/>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sp>
        <p:nvSpPr>
          <p:cNvPr id="40" name="מציין מיקום טקסט 3"/>
          <p:cNvSpPr>
            <a:spLocks noGrp="1"/>
          </p:cNvSpPr>
          <p:nvPr>
            <p:ph type="body" sz="half" idx="19"/>
          </p:nvPr>
        </p:nvSpPr>
        <p:spPr>
          <a:xfrm>
            <a:off x="6742908" y="4935990"/>
            <a:ext cx="4368980" cy="1007610"/>
          </a:xfrm>
        </p:spPr>
        <p:txBody>
          <a:bodyPr rtlCol="1">
            <a:normAutofit/>
          </a:bodyPr>
          <a:lstStyle>
            <a:lvl1pPr marL="0" indent="0" algn="r" rtl="1">
              <a:spcBef>
                <a:spcPts val="1600"/>
              </a:spcBef>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sp>
        <p:nvSpPr>
          <p:cNvPr id="8" name="מציין מיקום של מספר שקופית 7"/>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022B156B-59AE-415F-B24B-8756D48BB977}" type="slidenum">
              <a:rPr lang="he-IL" smtClean="0"/>
              <a:pPr/>
              <a:t>‹#›</a:t>
            </a:fld>
            <a:endParaRPr lang="he-IL" dirty="0"/>
          </a:p>
        </p:txBody>
      </p:sp>
      <p:sp>
        <p:nvSpPr>
          <p:cNvPr id="7" name="מציין מיקום של כותרת תחתונה 6"/>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תאריך 5"/>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4BB75382-67E0-4EFC-93F1-0BFDB15135DB}" type="datetime8">
              <a:rPr lang="he-IL" smtClean="0"/>
              <a:pPr/>
              <a:t>03 ספטמבר 19</a:t>
            </a:fld>
            <a:endParaRPr lang="he-IL"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שלוש תמונות עם כיתוב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כדי לערוך סגנון כותרת של תבנית בסיס</a:t>
            </a:r>
            <a:endParaRPr lang="he-IL" dirty="0"/>
          </a:p>
        </p:txBody>
      </p:sp>
      <p:grpSp>
        <p:nvGrpSpPr>
          <p:cNvPr id="52" name="קבוצה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4"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5"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6"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7"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8"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9"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60"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61"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62"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63"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64"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79" name="מציין מיקום של תמונה 33" descr="מציין מיקום ריק להוספת תמונה. לחץ על מציין המיקום ובחר את התמונה שברצונך להוסיף."/>
          <p:cNvSpPr>
            <a:spLocks noGrp="1"/>
          </p:cNvSpPr>
          <p:nvPr>
            <p:ph type="pic" sz="quarter" idx="19"/>
          </p:nvPr>
        </p:nvSpPr>
        <p:spPr>
          <a:xfrm>
            <a:off x="1249168" y="1824285"/>
            <a:ext cx="2715289" cy="2776308"/>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sp>
        <p:nvSpPr>
          <p:cNvPr id="81" name="מציין מיקום טקסט 3"/>
          <p:cNvSpPr>
            <a:spLocks noGrp="1"/>
          </p:cNvSpPr>
          <p:nvPr>
            <p:ph type="body" sz="half" idx="2"/>
          </p:nvPr>
        </p:nvSpPr>
        <p:spPr>
          <a:xfrm>
            <a:off x="1235212" y="4947405"/>
            <a:ext cx="2743200" cy="914400"/>
          </a:xfrm>
        </p:spPr>
        <p:txBody>
          <a:bodyPr rtlCol="1">
            <a:normAutofit/>
          </a:bodyPr>
          <a:lstStyle>
            <a:lvl1pPr marL="0" indent="0" algn="r" rtl="1">
              <a:spcBef>
                <a:spcPts val="1600"/>
              </a:spcBef>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grpSp>
        <p:nvGrpSpPr>
          <p:cNvPr id="84" name="קבוצה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6"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7"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8"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89"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0"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1"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2"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3"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4"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5"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6"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78" name="מציין מיקום של תמונה 33" descr="מציין מיקום ריק להוספת תמונה. לחץ על מציין המיקום ובחר את התמונה שברצונך להוסיף."/>
          <p:cNvSpPr>
            <a:spLocks noGrp="1"/>
          </p:cNvSpPr>
          <p:nvPr>
            <p:ph type="pic" sz="quarter" idx="18"/>
          </p:nvPr>
        </p:nvSpPr>
        <p:spPr>
          <a:xfrm>
            <a:off x="4720924" y="1824285"/>
            <a:ext cx="2715768" cy="2776308"/>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sp>
        <p:nvSpPr>
          <p:cNvPr id="82" name="מציין מיקום טקסט 3"/>
          <p:cNvSpPr>
            <a:spLocks noGrp="1"/>
          </p:cNvSpPr>
          <p:nvPr>
            <p:ph type="body" sz="half" idx="21"/>
          </p:nvPr>
        </p:nvSpPr>
        <p:spPr>
          <a:xfrm>
            <a:off x="4707208" y="4947405"/>
            <a:ext cx="2743200" cy="914400"/>
          </a:xfrm>
        </p:spPr>
        <p:txBody>
          <a:bodyPr rtlCol="1">
            <a:normAutofit/>
          </a:bodyPr>
          <a:lstStyle>
            <a:lvl1pPr marL="0" indent="0" algn="r" rtl="1">
              <a:spcBef>
                <a:spcPts val="1600"/>
              </a:spcBef>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grpSp>
        <p:nvGrpSpPr>
          <p:cNvPr id="97" name="קבוצה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צורה חופשית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99" name="צורה חופשית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0" name="צורה חופשית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1" name="צורה חופשית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2" name="צורה חופשית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3" name="צורה חופשית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4" name="צורה חופשית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5" name="צורה חופשית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6" name="צורה חופשית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7" name="צורה חופשית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8" name="צורה חופשית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109" name="צורה חופשית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1" anchor="t" anchorCtr="0" compatLnSpc="1">
              <a:prstTxWarp prst="textNoShape">
                <a:avLst/>
              </a:prstTxWarp>
            </a:body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grpSp>
      <p:sp>
        <p:nvSpPr>
          <p:cNvPr id="80" name="מציין מיקום של תמונה 33" descr="מציין מיקום ריק להוספת תמונה. לחץ על מציין המיקום ובחר את התמונה שברצונך להוסיף."/>
          <p:cNvSpPr>
            <a:spLocks noGrp="1"/>
          </p:cNvSpPr>
          <p:nvPr>
            <p:ph type="pic" sz="quarter" idx="20"/>
          </p:nvPr>
        </p:nvSpPr>
        <p:spPr>
          <a:xfrm>
            <a:off x="8222798" y="1824285"/>
            <a:ext cx="2715768" cy="2776308"/>
          </a:xfrm>
          <a:solidFill>
            <a:schemeClr val="bg2"/>
          </a:solidFill>
          <a:ln w="38100">
            <a:solidFill>
              <a:schemeClr val="bg1"/>
            </a:solidFill>
          </a:ln>
        </p:spPr>
        <p:txBody>
          <a:bodyPr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a:t>לחץ על הסמל כדי להוסיף תמונה</a:t>
            </a:r>
            <a:endParaRPr lang="he-IL" dirty="0"/>
          </a:p>
        </p:txBody>
      </p:sp>
      <p:sp>
        <p:nvSpPr>
          <p:cNvPr id="83" name="מציין מיקום טקסט 3"/>
          <p:cNvSpPr>
            <a:spLocks noGrp="1"/>
          </p:cNvSpPr>
          <p:nvPr>
            <p:ph type="body" sz="half" idx="22"/>
          </p:nvPr>
        </p:nvSpPr>
        <p:spPr>
          <a:xfrm>
            <a:off x="8209082" y="4947405"/>
            <a:ext cx="2743200" cy="914400"/>
          </a:xfrm>
        </p:spPr>
        <p:txBody>
          <a:bodyPr rtlCol="1">
            <a:normAutofit/>
          </a:bodyPr>
          <a:lstStyle>
            <a:lvl1pPr marL="0" indent="0" algn="r" rtl="1">
              <a:spcBef>
                <a:spcPts val="1600"/>
              </a:spcBef>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a:t>לחץ כדי לערוך סגנונות טקסט של תבנית בסיס</a:t>
            </a:r>
          </a:p>
        </p:txBody>
      </p:sp>
      <p:sp>
        <p:nvSpPr>
          <p:cNvPr id="8" name="מציין מיקום של מספר שקופית 7"/>
          <p:cNvSpPr>
            <a:spLocks noGrp="1"/>
          </p:cNvSpPr>
          <p:nvPr>
            <p:ph type="sldNum" sz="quarter" idx="12"/>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022B156B-59AE-415F-B24B-8756D48BB977}" type="slidenum">
              <a:rPr lang="he-IL" smtClean="0"/>
              <a:pPr/>
              <a:t>‹#›</a:t>
            </a:fld>
            <a:endParaRPr lang="he-IL" dirty="0"/>
          </a:p>
        </p:txBody>
      </p:sp>
      <p:sp>
        <p:nvSpPr>
          <p:cNvPr id="7" name="מציין מיקום של כותרת תחתונה 6"/>
          <p:cNvSpPr>
            <a:spLocks noGrp="1"/>
          </p:cNvSpPr>
          <p:nvPr>
            <p:ph type="ftr" sz="quarter" idx="11"/>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תאריך 5"/>
          <p:cNvSpPr>
            <a:spLocks noGrp="1"/>
          </p:cNvSpPr>
          <p:nvPr>
            <p:ph type="dt" sz="half" idx="10"/>
          </p:nvPr>
        </p:nvSpPr>
        <p:spPr/>
        <p:txBody>
          <a:bodyPr rtlCol="1"/>
          <a:lstStyle>
            <a:lvl1pPr>
              <a:defRPr>
                <a:latin typeface="Tahoma" panose="020B0604030504040204" pitchFamily="34" charset="0"/>
                <a:ea typeface="Tahoma" panose="020B0604030504040204" pitchFamily="34" charset="0"/>
                <a:cs typeface="Tahoma" panose="020B0604030504040204" pitchFamily="34" charset="0"/>
              </a:defRPr>
            </a:lvl1pPr>
          </a:lstStyle>
          <a:p>
            <a:fld id="{6F0BB5D1-6987-443A-B623-3E68C98FB11C}" type="datetime8">
              <a:rPr lang="he-IL" smtClean="0"/>
              <a:pPr/>
              <a:t>03 ספטמבר 19</a:t>
            </a:fld>
            <a:endParaRPr lang="he-IL"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1065212" y="304800"/>
            <a:ext cx="10058402" cy="1219200"/>
          </a:xfrm>
          <a:prstGeom prst="rect">
            <a:avLst/>
          </a:prstGeom>
        </p:spPr>
        <p:txBody>
          <a:bodyPr vert="horz" lIns="91440" tIns="45720" rIns="91440" bIns="45720" rtlCol="1" anchor="b">
            <a:normAutofit/>
          </a:bodyPr>
          <a:lstStyle/>
          <a:p>
            <a:pPr rtl="1"/>
            <a:r>
              <a:rPr lang="he-IL" dirty="0"/>
              <a:t>לחץ כדי לערוך סגנון כותרת של תבנית בסיס</a:t>
            </a:r>
            <a:endParaRPr lang="he-IL" noProof="0" dirty="0"/>
          </a:p>
        </p:txBody>
      </p:sp>
      <p:sp>
        <p:nvSpPr>
          <p:cNvPr id="3" name="מציין מיקום טקסט 2"/>
          <p:cNvSpPr>
            <a:spLocks noGrp="1"/>
          </p:cNvSpPr>
          <p:nvPr>
            <p:ph type="body" idx="1"/>
          </p:nvPr>
        </p:nvSpPr>
        <p:spPr>
          <a:xfrm>
            <a:off x="1065214" y="1752600"/>
            <a:ext cx="10058400" cy="4229100"/>
          </a:xfrm>
          <a:prstGeom prst="rect">
            <a:avLst/>
          </a:prstGeom>
        </p:spPr>
        <p:txBody>
          <a:bodyPr vert="horz" lIns="91440" tIns="45720" rIns="91440" bIns="45720" rtlCol="1">
            <a:normAutofit/>
          </a:bodyPr>
          <a:lstStyle/>
          <a:p>
            <a:pPr lvl="0" rtl="1"/>
            <a:r>
              <a:rPr lang="he-IL" noProof="0" dirty="0"/>
              <a:t>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מספר שקופית 5"/>
          <p:cNvSpPr>
            <a:spLocks noGrp="1"/>
          </p:cNvSpPr>
          <p:nvPr>
            <p:ph type="sldNum" sz="quarter" idx="4"/>
          </p:nvPr>
        </p:nvSpPr>
        <p:spPr>
          <a:xfrm>
            <a:off x="10368000" y="6019801"/>
            <a:ext cx="762000" cy="228600"/>
          </a:xfrm>
          <a:prstGeom prst="rect">
            <a:avLst/>
          </a:prstGeom>
        </p:spPr>
        <p:txBody>
          <a:bodyPr vert="horz" lIns="91440" tIns="45720" rIns="91440" bIns="45720" rtlCol="1" anchor="ctr"/>
          <a:lstStyle>
            <a:lvl1pPr algn="r" rtl="1">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022B156B-59AE-415F-B24B-8756D48BB977}" type="slidenum">
              <a:rPr lang="he-IL" noProof="0" smtClean="0"/>
              <a:pPr/>
              <a:t>‹#›</a:t>
            </a:fld>
            <a:endParaRPr lang="he-IL" noProof="0" dirty="0"/>
          </a:p>
        </p:txBody>
      </p:sp>
      <p:sp>
        <p:nvSpPr>
          <p:cNvPr id="5" name="מציין מיקום של כותרת תחתונה 4"/>
          <p:cNvSpPr>
            <a:spLocks noGrp="1"/>
          </p:cNvSpPr>
          <p:nvPr>
            <p:ph type="ftr" sz="quarter" idx="3"/>
          </p:nvPr>
        </p:nvSpPr>
        <p:spPr>
          <a:xfrm>
            <a:off x="4284663" y="6019801"/>
            <a:ext cx="5943600" cy="228600"/>
          </a:xfrm>
          <a:prstGeom prst="rect">
            <a:avLst/>
          </a:prstGeom>
        </p:spPr>
        <p:txBody>
          <a:bodyPr vert="horz" lIns="91440" tIns="45720" rIns="91440" bIns="45720" rtlCol="1" anchor="ctr"/>
          <a:lstStyle>
            <a:lvl1pPr algn="r" rtl="1">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4" name="מציין מיקום של תאריך 3"/>
          <p:cNvSpPr>
            <a:spLocks noGrp="1"/>
          </p:cNvSpPr>
          <p:nvPr>
            <p:ph type="dt" sz="half" idx="2"/>
          </p:nvPr>
        </p:nvSpPr>
        <p:spPr>
          <a:xfrm>
            <a:off x="2741611" y="6019801"/>
            <a:ext cx="1396260" cy="228600"/>
          </a:xfrm>
          <a:prstGeom prst="rect">
            <a:avLst/>
          </a:prstGeom>
        </p:spPr>
        <p:txBody>
          <a:bodyPr vert="horz" lIns="91440" tIns="45720" rIns="91440" bIns="45720" rtlCol="1" anchor="ctr"/>
          <a:lstStyle>
            <a:lvl1pPr algn="r" rtl="1">
              <a:defRPr sz="11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2EEDE8F0-29AB-45AA-83E0-12F478B214C3}" type="datetime8">
              <a:rPr lang="he-IL" smtClean="0"/>
              <a:pPr/>
              <a:t>03 ספטמבר 19</a:t>
            </a:fld>
            <a:endParaRPr lang="he-IL"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r" defTabSz="914400" rtl="1" eaLnBrk="1" latinLnBrk="0" hangingPunct="1">
        <a:lnSpc>
          <a:spcPct val="90000"/>
        </a:lnSpc>
        <a:spcBef>
          <a:spcPct val="0"/>
        </a:spcBef>
        <a:buNone/>
        <a:defRPr sz="3600" kern="120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347472" indent="-347472" algn="r" defTabSz="914400" rtl="1" eaLnBrk="1" latinLnBrk="0" hangingPunct="1">
        <a:lnSpc>
          <a:spcPct val="100000"/>
        </a:lnSpc>
        <a:spcBef>
          <a:spcPts val="18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0664" indent="-283464" algn="r" defTabSz="914400" rtl="1" eaLnBrk="1" latinLnBrk="0" hangingPunct="1">
        <a:lnSpc>
          <a:spcPct val="100000"/>
        </a:lnSpc>
        <a:spcBef>
          <a:spcPts val="12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100000"/>
        </a:lnSpc>
        <a:spcBef>
          <a:spcPts val="8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100000"/>
        </a:lnSpc>
        <a:spcBef>
          <a:spcPts val="6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100000"/>
        </a:lnSpc>
        <a:spcBef>
          <a:spcPts val="6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r" defTabSz="914400" rtl="1"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5.gi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hdphoto" Target="../media/hdphoto2.wdp"/><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38022" y="1785667"/>
            <a:ext cx="9773729" cy="1442049"/>
          </a:xfrm>
        </p:spPr>
        <p:txBody>
          <a:bodyPr rtlCol="1"/>
          <a:lstStyle/>
          <a:p>
            <a:pPr rtl="1"/>
            <a:r>
              <a:rPr lang="he-IL" dirty="0"/>
              <a:t>תנועת הנוער האיחוד החקלאי</a:t>
            </a:r>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כותרת משנה 2"/>
          <p:cNvSpPr>
            <a:spLocks noGrp="1"/>
          </p:cNvSpPr>
          <p:nvPr>
            <p:ph type="subTitle" idx="1"/>
          </p:nvPr>
        </p:nvSpPr>
        <p:spPr>
          <a:xfrm>
            <a:off x="-150135" y="3457755"/>
            <a:ext cx="6858002" cy="914400"/>
          </a:xfrm>
        </p:spPr>
        <p:txBody>
          <a:bodyPr rtlCol="1"/>
          <a:lstStyle/>
          <a:p>
            <a:pPr rtl="1"/>
            <a:r>
              <a:rPr lang="he-IL" dirty="0"/>
              <a:t>מפגש חשיפה לתושבים - יישוב נירית</a:t>
            </a:r>
            <a:endParaRPr lang="he-IL"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ª××¦××ª ×ª××× × ×¢×××¨ ××××××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0111"/>
            <a:ext cx="2384023" cy="17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"ואהבת" – שילוב חניכים עם צרכים מיוחדים</a:t>
            </a:r>
          </a:p>
        </p:txBody>
      </p:sp>
      <p:sp>
        <p:nvSpPr>
          <p:cNvPr id="4" name="מציין מיקום תוכן 3"/>
          <p:cNvSpPr>
            <a:spLocks noGrp="1"/>
          </p:cNvSpPr>
          <p:nvPr>
            <p:ph sz="half" idx="2"/>
          </p:nvPr>
        </p:nvSpPr>
        <p:spPr>
          <a:xfrm>
            <a:off x="1466491" y="1825625"/>
            <a:ext cx="9657123" cy="4187952"/>
          </a:xfrm>
        </p:spPr>
        <p:txBody>
          <a:bodyPr>
            <a:normAutofit fontScale="92500" lnSpcReduction="20000"/>
          </a:bodyPr>
          <a:lstStyle/>
          <a:p>
            <a:pPr marL="0" indent="0">
              <a:buNone/>
            </a:pPr>
            <a:r>
              <a:rPr lang="he-IL" dirty="0"/>
              <a:t>בהתאם לתפיסת הקהילה בתנועת הנוער – אנו שואפים לייצר את הסניפים נגישים לכל ילד וילדה באשר הם, וכחלק מכך פועלים לשילוב חניכים עם צרכים מיוחדים בתוך הקבוצות האורגניות בסניפי התנועה. </a:t>
            </a:r>
          </a:p>
          <a:p>
            <a:pPr marL="0" indent="0">
              <a:buNone/>
            </a:pPr>
            <a:r>
              <a:rPr lang="he-IL" dirty="0"/>
              <a:t>מתוך כך פועלים לקדם את המטרות הבאות</a:t>
            </a:r>
          </a:p>
          <a:p>
            <a:r>
              <a:rPr lang="he-IL" b="1" dirty="0"/>
              <a:t>הנגשה והתאמה של  הפעילות התנועתית במפעלים ובתנועה עבור כל אדם.</a:t>
            </a:r>
            <a:endParaRPr lang="en-US" dirty="0"/>
          </a:p>
          <a:p>
            <a:r>
              <a:rPr lang="he-IL" b="1" dirty="0"/>
              <a:t>מתן מענה מקצועי ויעיל עבור שילוב חניכים עם צרכים מיוחדים בפעילות התנועה. </a:t>
            </a:r>
          </a:p>
          <a:p>
            <a:r>
              <a:rPr lang="he-IL" b="1" dirty="0"/>
              <a:t>העלאת המודעות בקרב חניכי השכבה הצעירה והבוגרת לשילוב ילדים ונוער עם צרכים מיוחדים בפעילות התנועה, בקהילה ובחברה בכלל. </a:t>
            </a:r>
            <a:endParaRPr lang="en-US" dirty="0"/>
          </a:p>
          <a:p>
            <a:endParaRPr lang="he-IL" dirty="0"/>
          </a:p>
          <a:p>
            <a:endParaRPr lang="he-IL" dirty="0"/>
          </a:p>
        </p:txBody>
      </p:sp>
      <p:pic>
        <p:nvPicPr>
          <p:cNvPr id="5" name="Picture 2" descr="×ª××¦××ª ×ª××× × ×¢×××¨ ××××××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953" y="37608"/>
            <a:ext cx="2384023" cy="17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92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36498"/>
            <a:ext cx="6268903" cy="4183811"/>
          </a:xfrm>
          <a:prstGeom prst="rect">
            <a:avLst/>
          </a:prstGeom>
        </p:spPr>
      </p:pic>
      <p:sp>
        <p:nvSpPr>
          <p:cNvPr id="2" name="כותרת 1"/>
          <p:cNvSpPr>
            <a:spLocks noGrp="1"/>
          </p:cNvSpPr>
          <p:nvPr>
            <p:ph type="title"/>
          </p:nvPr>
        </p:nvSpPr>
        <p:spPr>
          <a:xfrm>
            <a:off x="1647643" y="-100642"/>
            <a:ext cx="10058402" cy="1219200"/>
          </a:xfrm>
        </p:spPr>
        <p:txBody>
          <a:bodyPr/>
          <a:lstStyle/>
          <a:p>
            <a:r>
              <a:rPr lang="he-IL" dirty="0"/>
              <a:t>לוחות זמנים לכניסה לתנועה</a:t>
            </a:r>
          </a:p>
        </p:txBody>
      </p:sp>
      <p:sp>
        <p:nvSpPr>
          <p:cNvPr id="4" name="מציין מיקום תוכן 3"/>
          <p:cNvSpPr>
            <a:spLocks noGrp="1"/>
          </p:cNvSpPr>
          <p:nvPr>
            <p:ph sz="half" idx="2"/>
          </p:nvPr>
        </p:nvSpPr>
        <p:spPr>
          <a:xfrm>
            <a:off x="1081537" y="1333500"/>
            <a:ext cx="11024558" cy="4489577"/>
          </a:xfrm>
        </p:spPr>
        <p:txBody>
          <a:bodyPr>
            <a:normAutofit fontScale="77500" lnSpcReduction="20000"/>
          </a:bodyPr>
          <a:lstStyle/>
          <a:p>
            <a:r>
              <a:rPr lang="he-IL" dirty="0"/>
              <a:t>ספטמבר- עבודה מול </a:t>
            </a:r>
            <a:r>
              <a:rPr lang="he-IL" dirty="0" err="1"/>
              <a:t>המד"ב</a:t>
            </a:r>
            <a:r>
              <a:rPr lang="he-IL" dirty="0"/>
              <a:t> הקיים – הכשרות עם רכזת האזור התנועתית</a:t>
            </a:r>
          </a:p>
          <a:p>
            <a:r>
              <a:rPr lang="he-IL" dirty="0"/>
              <a:t>ספטמבר </a:t>
            </a:r>
          </a:p>
          <a:p>
            <a:pPr marL="457200" indent="-457200">
              <a:buFont typeface="+mj-lt"/>
              <a:buAutoNum type="arabicPeriod"/>
            </a:pPr>
            <a:r>
              <a:rPr lang="he-IL" dirty="0"/>
              <a:t>סמינר של יומיים לצוות ההדרכה- יועבר על ידי </a:t>
            </a:r>
            <a:r>
              <a:rPr lang="he-IL" dirty="0" err="1"/>
              <a:t>המד"ב</a:t>
            </a:r>
            <a:endParaRPr lang="he-IL" dirty="0"/>
          </a:p>
          <a:p>
            <a:pPr marL="457200" indent="-457200">
              <a:buFont typeface="+mj-lt"/>
              <a:buAutoNum type="arabicPeriod"/>
            </a:pPr>
            <a:r>
              <a:rPr lang="he-IL" dirty="0"/>
              <a:t>מפגש של רכזת הדרכה תנועתית עם צוות ההדרכה</a:t>
            </a:r>
          </a:p>
          <a:p>
            <a:pPr marL="457200" indent="-457200">
              <a:buFont typeface="+mj-lt"/>
              <a:buAutoNum type="arabicPeriod"/>
            </a:pPr>
            <a:r>
              <a:rPr lang="he-IL" dirty="0"/>
              <a:t>בניית הצוות</a:t>
            </a:r>
          </a:p>
          <a:p>
            <a:pPr marL="457200" indent="-457200">
              <a:buFont typeface="+mj-lt"/>
              <a:buAutoNum type="arabicPeriod"/>
            </a:pPr>
            <a:r>
              <a:rPr lang="he-IL" dirty="0"/>
              <a:t>פעולות </a:t>
            </a:r>
            <a:r>
              <a:rPr lang="he-IL" dirty="0" err="1"/>
              <a:t>שכב"ג</a:t>
            </a:r>
            <a:r>
              <a:rPr lang="he-IL" dirty="0"/>
              <a:t> על ידי </a:t>
            </a:r>
            <a:r>
              <a:rPr lang="he-IL" dirty="0" err="1"/>
              <a:t>המד"ב</a:t>
            </a:r>
            <a:endParaRPr lang="he-IL" dirty="0"/>
          </a:p>
          <a:p>
            <a:r>
              <a:rPr lang="he-IL" dirty="0"/>
              <a:t>אוקטובר</a:t>
            </a:r>
          </a:p>
          <a:p>
            <a:pPr marL="457200" indent="-457200">
              <a:buFont typeface="+mj-lt"/>
              <a:buAutoNum type="arabicPeriod"/>
            </a:pPr>
            <a:r>
              <a:rPr lang="he-IL" dirty="0"/>
              <a:t>התחלת הדרכה של השכבה הצעירה</a:t>
            </a:r>
          </a:p>
          <a:p>
            <a:pPr marL="457200" indent="-457200">
              <a:buFont typeface="+mj-lt"/>
              <a:buAutoNum type="arabicPeriod"/>
            </a:pPr>
            <a:r>
              <a:rPr lang="he-IL" dirty="0"/>
              <a:t>טיול </a:t>
            </a:r>
            <a:r>
              <a:rPr lang="he-IL" dirty="0" err="1"/>
              <a:t>שכב"ג</a:t>
            </a:r>
            <a:r>
              <a:rPr lang="he-IL" dirty="0"/>
              <a:t> סוכות (שכבות ט'-י"ב)</a:t>
            </a:r>
          </a:p>
          <a:p>
            <a:pPr marL="457200" indent="-457200">
              <a:buFont typeface="+mj-lt"/>
              <a:buAutoNum type="arabicPeriod"/>
            </a:pPr>
            <a:r>
              <a:rPr lang="he-IL" dirty="0"/>
              <a:t>טיול פתיחת שנה לשכבה הצעירה (שכבות ד'-ח')</a:t>
            </a:r>
          </a:p>
        </p:txBody>
      </p:sp>
      <p:pic>
        <p:nvPicPr>
          <p:cNvPr id="5" name="Picture 2" descr="×ª××¦××ª ×ª××× × ×¢×××¨ ××××××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53" y="37608"/>
            <a:ext cx="2384023" cy="17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53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0401" y="2927605"/>
            <a:ext cx="3657749" cy="1087083"/>
          </a:xfrm>
        </p:spPr>
        <p:txBody>
          <a:bodyPr rtlCol="1"/>
          <a:lstStyle/>
          <a:p>
            <a:pPr rtl="1"/>
            <a:r>
              <a:rPr lang="he-IL" dirty="0">
                <a:latin typeface="Tahoma" panose="020B0604030504040204" pitchFamily="34" charset="0"/>
                <a:ea typeface="Tahoma" panose="020B0604030504040204" pitchFamily="34" charset="0"/>
                <a:cs typeface="Tahoma" panose="020B0604030504040204" pitchFamily="34" charset="0"/>
              </a:rPr>
              <a:t>יום שבת, 7.9</a:t>
            </a:r>
            <a:br>
              <a:rPr lang="he-IL" dirty="0">
                <a:latin typeface="Tahoma" panose="020B0604030504040204" pitchFamily="34" charset="0"/>
                <a:ea typeface="Tahoma" panose="020B0604030504040204" pitchFamily="34" charset="0"/>
                <a:cs typeface="Tahoma" panose="020B0604030504040204" pitchFamily="34" charset="0"/>
              </a:rPr>
            </a:br>
            <a:r>
              <a:rPr lang="he-IL" dirty="0"/>
              <a:t>בשעה 20:00</a:t>
            </a:r>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תוכן 2"/>
          <p:cNvSpPr>
            <a:spLocks noGrp="1"/>
          </p:cNvSpPr>
          <p:nvPr>
            <p:ph idx="1"/>
          </p:nvPr>
        </p:nvSpPr>
        <p:spPr>
          <a:xfrm>
            <a:off x="61412" y="274075"/>
            <a:ext cx="6172201" cy="1794294"/>
          </a:xfrm>
        </p:spPr>
        <p:txBody>
          <a:bodyPr rtlCol="1"/>
          <a:lstStyle/>
          <a:p>
            <a:pPr marL="0" indent="0" rtl="1">
              <a:buNone/>
            </a:pPr>
            <a:r>
              <a:rPr lang="he-IL" dirty="0">
                <a:latin typeface="Tahoma" panose="020B0604030504040204" pitchFamily="34" charset="0"/>
                <a:ea typeface="Tahoma" panose="020B0604030504040204" pitchFamily="34" charset="0"/>
                <a:cs typeface="Tahoma" panose="020B0604030504040204" pitchFamily="34" charset="0"/>
              </a:rPr>
              <a:t>מחכים לראותכם!</a:t>
            </a:r>
            <a:endParaRPr lang="he-IL" dirty="0"/>
          </a:p>
          <a:p>
            <a:pPr marL="0" indent="0" rtl="1">
              <a:buNone/>
            </a:pPr>
            <a:r>
              <a:rPr lang="he-IL" dirty="0">
                <a:latin typeface="Tahoma" panose="020B0604030504040204" pitchFamily="34" charset="0"/>
                <a:ea typeface="Tahoma" panose="020B0604030504040204" pitchFamily="34" charset="0"/>
                <a:cs typeface="Tahoma" panose="020B0604030504040204" pitchFamily="34" charset="0"/>
              </a:rPr>
              <a:t>נשמח לענות על שאלות ולשמוע אתכם</a:t>
            </a:r>
          </a:p>
          <a:p>
            <a:pPr marL="0" indent="0" rtl="1">
              <a:buNone/>
            </a:pPr>
            <a:r>
              <a:rPr lang="he-IL" dirty="0"/>
              <a:t>        צוות תנועת הנוער, האיחוד החקלאי</a:t>
            </a:r>
          </a:p>
        </p:txBody>
      </p:sp>
      <p:pic>
        <p:nvPicPr>
          <p:cNvPr id="5" name="Picture 2" descr="×ª××¦××ª ×ª××× × ×¢×××¨ ××××××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64" y="4270075"/>
            <a:ext cx="2197067" cy="16478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804" y="1996537"/>
            <a:ext cx="7292196" cy="4861464"/>
          </a:xfrm>
          <a:prstGeom prst="rect">
            <a:avLst/>
          </a:prstGeom>
        </p:spPr>
      </p:pic>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p:cNvSpPr>
            <a:spLocks noGrp="1"/>
          </p:cNvSpPr>
          <p:nvPr>
            <p:ph type="title"/>
          </p:nvPr>
        </p:nvSpPr>
        <p:spPr>
          <a:xfrm>
            <a:off x="5810250" y="278908"/>
            <a:ext cx="4502352" cy="992680"/>
          </a:xfrm>
        </p:spPr>
        <p:txBody>
          <a:bodyPr rtlCol="1">
            <a:normAutofit/>
          </a:bodyPr>
          <a:lstStyle/>
          <a:p>
            <a:pPr rtl="1"/>
            <a:r>
              <a:rPr lang="he-IL" sz="4400" dirty="0">
                <a:latin typeface="Tahoma" panose="020B0604030504040204" pitchFamily="34" charset="0"/>
                <a:ea typeface="Tahoma" panose="020B0604030504040204" pitchFamily="34" charset="0"/>
                <a:cs typeface="Tahoma" panose="020B0604030504040204" pitchFamily="34" charset="0"/>
              </a:rPr>
              <a:t>חזון תנועת הנוער</a:t>
            </a:r>
          </a:p>
        </p:txBody>
      </p:sp>
      <p:sp>
        <p:nvSpPr>
          <p:cNvPr id="14" name="מציין מיקום תוכן 13"/>
          <p:cNvSpPr>
            <a:spLocks noGrp="1"/>
          </p:cNvSpPr>
          <p:nvPr>
            <p:ph idx="1"/>
          </p:nvPr>
        </p:nvSpPr>
        <p:spPr>
          <a:xfrm>
            <a:off x="111327" y="628650"/>
            <a:ext cx="5629275" cy="5991225"/>
          </a:xfrm>
        </p:spPr>
        <p:txBody>
          <a:bodyPr rtlCol="1">
            <a:normAutofit lnSpcReduction="10000"/>
          </a:bodyPr>
          <a:lstStyle/>
          <a:p>
            <a:pPr marL="0" indent="0" algn="ctr">
              <a:buNone/>
            </a:pPr>
            <a:r>
              <a:rPr lang="he-IL" b="1" dirty="0"/>
              <a:t>אנו מאמינים כי קהילה וחברה טובה ביישוב ובכפר מתחילים בתנועת חזקה ואיכותית שמהווה את הלב הפועם של היישוב.</a:t>
            </a:r>
            <a:endParaRPr lang="he-IL" dirty="0"/>
          </a:p>
          <a:p>
            <a:pPr marL="0" indent="0" algn="ctr">
              <a:buNone/>
            </a:pPr>
            <a:r>
              <a:rPr lang="he-IL" dirty="0"/>
              <a:t>תנועת הנוער של האיחוד החקלאי רואה בחינוך בכלל ובחינוך הבלתי פורמאלי בפרט, מנוף לצמיחה ושינוי המציאות, וכלי לעיצוב האדם.</a:t>
            </a:r>
            <a:br>
              <a:rPr lang="he-IL" dirty="0"/>
            </a:br>
            <a:r>
              <a:rPr lang="he-IL" dirty="0"/>
              <a:t>מתוך כך, תפעל תנועת הנוער, לחינוך הילדים ובני הנוער בקהילה וביישוב לאור הערכים המובילים של תנועת הנוער- שוויון ערך האדם, אחריות ומעורבות, חיי משפחה חברה וקהילה סולידאריים וציונות.</a:t>
            </a:r>
            <a:br>
              <a:rPr lang="he-IL" dirty="0"/>
            </a:br>
            <a:r>
              <a:rPr lang="he-IL" dirty="0"/>
              <a:t>זאת תוך הדגשת תפקיד בני הנוער והתנועה לחיי הקהילה והיישוב הכפרי/ חקלאי ובקרב החברה הישראלית בכלל</a:t>
            </a:r>
          </a:p>
        </p:txBody>
      </p:sp>
      <p:pic>
        <p:nvPicPr>
          <p:cNvPr id="4" name="Picture 2" descr="×ª××¦××ª ×ª××× × ×¢×××¨ ××××××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9388" y="107458"/>
            <a:ext cx="2384023" cy="1788017"/>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p:cNvPicPr>
            <a:picLocks noChangeAspect="1"/>
          </p:cNvPicPr>
          <p:nvPr/>
        </p:nvPicPr>
        <p:blipFill rotWithShape="1">
          <a:blip r:embed="rId4" cstate="print">
            <a:extLst>
              <a:ext uri="{28A0092B-C50C-407E-A947-70E740481C1C}">
                <a14:useLocalDpi xmlns:a14="http://schemas.microsoft.com/office/drawing/2010/main" val="0"/>
              </a:ext>
            </a:extLst>
          </a:blip>
          <a:srcRect r="12998" b="-193"/>
          <a:stretch/>
        </p:blipFill>
        <p:spPr>
          <a:xfrm>
            <a:off x="5740602" y="1914525"/>
            <a:ext cx="6438900" cy="4943475"/>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575280" y="91455"/>
            <a:ext cx="3517736" cy="641970"/>
          </a:xfrm>
        </p:spPr>
        <p:txBody>
          <a:bodyPr rtlCol="1"/>
          <a:lstStyle/>
          <a:p>
            <a:pPr rtl="1"/>
            <a:r>
              <a:rPr lang="he-IL" dirty="0">
                <a:latin typeface="Tahoma" panose="020B0604030504040204" pitchFamily="34" charset="0"/>
                <a:ea typeface="Tahoma" panose="020B0604030504040204" pitchFamily="34" charset="0"/>
                <a:cs typeface="Tahoma" panose="020B0604030504040204" pitchFamily="34" charset="0"/>
              </a:rPr>
              <a:t>הייחוד שבאיחוד</a:t>
            </a:r>
          </a:p>
        </p:txBody>
      </p:sp>
      <p:sp>
        <p:nvSpPr>
          <p:cNvPr id="3" name="מציין מיקום תוכן 2"/>
          <p:cNvSpPr>
            <a:spLocks noGrp="1"/>
          </p:cNvSpPr>
          <p:nvPr>
            <p:ph sz="half" idx="1"/>
          </p:nvPr>
        </p:nvSpPr>
        <p:spPr>
          <a:xfrm>
            <a:off x="1543050" y="805831"/>
            <a:ext cx="10334148" cy="4187952"/>
          </a:xfrm>
        </p:spPr>
        <p:txBody>
          <a:bodyPr rtlCol="1">
            <a:normAutofit/>
          </a:bodyPr>
          <a:lstStyle/>
          <a:p>
            <a:r>
              <a:rPr lang="he-IL" dirty="0">
                <a:latin typeface="Tahoma" panose="020B0604030504040204" pitchFamily="34" charset="0"/>
                <a:ea typeface="Tahoma" panose="020B0604030504040204" pitchFamily="34" charset="0"/>
                <a:cs typeface="Tahoma" panose="020B0604030504040204" pitchFamily="34" charset="0"/>
              </a:rPr>
              <a:t>תנועה הפועלת רק במרחב הכפרי – </a:t>
            </a:r>
            <a:r>
              <a:rPr lang="he-IL" dirty="0"/>
              <a:t>מאפשר התמחות והכרות מעמיקה עם האוכלוסייה האתגרים השונים שעימם מתמודדת הקהילה ומקום הנוער ותנועת הנוער ביישוב.</a:t>
            </a:r>
          </a:p>
          <a:p>
            <a:pPr rtl="1"/>
            <a:r>
              <a:rPr lang="he-IL"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2" descr="×ª××¦××ª ×ª××× × ×¢×××¨ ××××××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41" y="5069983"/>
            <a:ext cx="2384023" cy="178801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591" y="2051050"/>
            <a:ext cx="7210425" cy="4806950"/>
          </a:xfrm>
          <a:prstGeom prst="rect">
            <a:avLst/>
          </a:prstGeom>
        </p:spPr>
      </p:pic>
      <p:sp>
        <p:nvSpPr>
          <p:cNvPr id="7" name="מלבן 6"/>
          <p:cNvSpPr/>
          <p:nvPr/>
        </p:nvSpPr>
        <p:spPr>
          <a:xfrm>
            <a:off x="-78643" y="2114977"/>
            <a:ext cx="4745416" cy="1569660"/>
          </a:xfrm>
          <a:prstGeom prst="rect">
            <a:avLst/>
          </a:prstGeom>
        </p:spPr>
        <p:txBody>
          <a:bodyPr wrap="square">
            <a:spAutoFit/>
          </a:bodyPr>
          <a:lstStyle/>
          <a:p>
            <a:pPr marL="342900" indent="-342900">
              <a:buFont typeface="Arial" panose="020B0604020202020204" pitchFamily="34" charset="0"/>
              <a:buChar char="•"/>
            </a:pPr>
            <a:r>
              <a:rPr lang="he-IL" sz="2400" dirty="0">
                <a:latin typeface="Tahoma" panose="020B0604030504040204" pitchFamily="34" charset="0"/>
                <a:ea typeface="Tahoma" panose="020B0604030504040204" pitchFamily="34" charset="0"/>
                <a:cs typeface="Tahoma" panose="020B0604030504040204" pitchFamily="34" charset="0"/>
              </a:rPr>
              <a:t>התנועה פועלת ומקדמת את טיפוח הקהילה המקומית והתאמת הסניף לאופי הייחודי בכל יישוב</a:t>
            </a:r>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half" idx="1"/>
          </p:nvPr>
        </p:nvSpPr>
        <p:spPr>
          <a:xfrm>
            <a:off x="434976" y="1006475"/>
            <a:ext cx="10979316" cy="1736725"/>
          </a:xfrm>
        </p:spPr>
        <p:txBody>
          <a:bodyPr>
            <a:normAutofit/>
          </a:bodyPr>
          <a:lstStyle/>
          <a:p>
            <a:r>
              <a:rPr lang="he-IL" dirty="0"/>
              <a:t>תנועה קטנה יחסית ואיכותית – מאפשר אורח פעילות אינטימי ומשפחתי בו לכל סניף (יישוב) יש מקום נרחב לביטוי, גאוות ויחידה וזהות ללא פחד או חשש להיטמע בין ההמון.  זהותן וייחודן של כל אחת מהקהילות המרכיבות את תנועת הנוער היא נקודת חוזק בעינינו ולא חולשה</a:t>
            </a:r>
          </a:p>
          <a:p>
            <a:endParaRPr lang="he-IL" dirty="0"/>
          </a:p>
        </p:txBody>
      </p:sp>
      <p:sp>
        <p:nvSpPr>
          <p:cNvPr id="4" name="מציין מיקום תוכן 3"/>
          <p:cNvSpPr>
            <a:spLocks noGrp="1"/>
          </p:cNvSpPr>
          <p:nvPr>
            <p:ph sz="half" idx="2"/>
          </p:nvPr>
        </p:nvSpPr>
        <p:spPr>
          <a:xfrm>
            <a:off x="6920078" y="2743200"/>
            <a:ext cx="4494214" cy="1657350"/>
          </a:xfrm>
        </p:spPr>
        <p:txBody>
          <a:bodyPr>
            <a:normAutofit/>
          </a:bodyPr>
          <a:lstStyle/>
          <a:p>
            <a:r>
              <a:rPr lang="he-IL" dirty="0"/>
              <a:t>תנועה בלתי מפלגתית – מחנכת למעורבות ומעודדת שיח אקטואלי ופוליטי אך לא מזוהה עם סקטור מסוים.</a:t>
            </a:r>
          </a:p>
          <a:p>
            <a:endParaRPr lang="he-IL" dirty="0"/>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4" y="2514600"/>
            <a:ext cx="6515098" cy="4343399"/>
          </a:xfrm>
          <a:prstGeom prst="rect">
            <a:avLst/>
          </a:prstGeom>
        </p:spPr>
      </p:pic>
      <p:sp>
        <p:nvSpPr>
          <p:cNvPr id="7" name="מציין מיקום תוכן 3"/>
          <p:cNvSpPr txBox="1">
            <a:spLocks/>
          </p:cNvSpPr>
          <p:nvPr/>
        </p:nvSpPr>
        <p:spPr>
          <a:xfrm>
            <a:off x="6920078" y="4479925"/>
            <a:ext cx="4494214" cy="2378074"/>
          </a:xfrm>
          <a:prstGeom prst="rect">
            <a:avLst/>
          </a:prstGeom>
        </p:spPr>
        <p:txBody>
          <a:bodyPr vert="horz" lIns="91440" tIns="45720" rIns="91440" bIns="45720" rtlCol="1">
            <a:normAutofit fontScale="85000" lnSpcReduction="20000"/>
          </a:bodyPr>
          <a:lstStyle>
            <a:lvl1pPr marL="347472" indent="-347472" algn="r" defTabSz="914400" rtl="1" eaLnBrk="1" latinLnBrk="0" hangingPunct="1">
              <a:lnSpc>
                <a:spcPct val="100000"/>
              </a:lnSpc>
              <a:spcBef>
                <a:spcPts val="18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0664" indent="-283464" algn="r" defTabSz="914400" rtl="1" eaLnBrk="1" latinLnBrk="0" hangingPunct="1">
              <a:lnSpc>
                <a:spcPct val="100000"/>
              </a:lnSpc>
              <a:spcBef>
                <a:spcPts val="12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100000"/>
              </a:lnSpc>
              <a:spcBef>
                <a:spcPts val="8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100000"/>
              </a:lnSpc>
              <a:spcBef>
                <a:spcPts val="6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100000"/>
              </a:lnSpc>
              <a:spcBef>
                <a:spcPts val="6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r" defTabSz="914400" rtl="1"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he-IL" dirty="0"/>
              <a:t>רעיון מנהיגות הנוער ופיתוח היכולות האישיות של בני הנוער להיות מנהיגים מובילים בקהילתן וכקובעים את סדר היום התנועתי. מסגרות השפעה שונות קיימות בתנועת הנוער וכן אופן הניהול וההבניה של מפעלי התנועה ותוכני ההדרכה מממשים הלכה למעשה תפיסה זו..</a:t>
            </a:r>
          </a:p>
        </p:txBody>
      </p:sp>
    </p:spTree>
    <p:extLst>
      <p:ext uri="{BB962C8B-B14F-4D97-AF65-F5344CB8AC3E}">
        <p14:creationId xmlns:p14="http://schemas.microsoft.com/office/powerpoint/2010/main" val="24296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4336" y="9525"/>
            <a:ext cx="10058402" cy="1219200"/>
          </a:xfrm>
        </p:spPr>
        <p:txBody>
          <a:bodyPr/>
          <a:lstStyle/>
          <a:p>
            <a:r>
              <a:rPr lang="he-IL" dirty="0"/>
              <a:t>תפיסה חינוכית</a:t>
            </a:r>
          </a:p>
        </p:txBody>
      </p:sp>
      <p:graphicFrame>
        <p:nvGraphicFramePr>
          <p:cNvPr id="5" name="דיאגרמה 4"/>
          <p:cNvGraphicFramePr/>
          <p:nvPr>
            <p:extLst>
              <p:ext uri="{D42A27DB-BD31-4B8C-83A1-F6EECF244321}">
                <p14:modId xmlns:p14="http://schemas.microsoft.com/office/powerpoint/2010/main" val="1627809295"/>
              </p:ext>
            </p:extLst>
          </p:nvPr>
        </p:nvGraphicFramePr>
        <p:xfrm>
          <a:off x="2468225" y="1228725"/>
          <a:ext cx="7983269"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ª××¦××ª ×ª××× × ×¢×××¨ ××××××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5009" y="5069983"/>
            <a:ext cx="2384023" cy="1788017"/>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p:cNvPicPr>
            <a:picLocks noChangeAspect="1"/>
          </p:cNvPicPr>
          <p:nvPr/>
        </p:nvPicPr>
        <p:blipFill>
          <a:blip r:embed="rId8">
            <a:extLst>
              <a:ext uri="{BEBA8EAE-BF5A-486C-A8C5-ECC9F3942E4B}">
                <a14:imgProps xmlns:a14="http://schemas.microsoft.com/office/drawing/2010/main">
                  <a14:imgLayer r:embed="rId9">
                    <a14:imgEffect>
                      <a14:backgroundRemoval t="4400" b="98000" l="10000" r="90000"/>
                    </a14:imgEffect>
                  </a14:imgLayer>
                </a14:imgProps>
              </a:ext>
              <a:ext uri="{28A0092B-C50C-407E-A947-70E740481C1C}">
                <a14:useLocalDpi xmlns:a14="http://schemas.microsoft.com/office/drawing/2010/main" val="0"/>
              </a:ext>
            </a:extLst>
          </a:blip>
          <a:stretch>
            <a:fillRect/>
          </a:stretch>
        </p:blipFill>
        <p:spPr>
          <a:xfrm>
            <a:off x="2074268" y="2242371"/>
            <a:ext cx="1696567" cy="2827612"/>
          </a:xfrm>
          <a:prstGeom prst="rect">
            <a:avLst/>
          </a:prstGeom>
        </p:spPr>
      </p:pic>
      <p:pic>
        <p:nvPicPr>
          <p:cNvPr id="8" name="תמונה 7"/>
          <p:cNvPicPr>
            <a:picLocks noChangeAspect="1"/>
          </p:cNvPicPr>
          <p:nvPr/>
        </p:nvPicPr>
        <p:blipFill>
          <a:blip r:embed="rId10">
            <a:extLst>
              <a:ext uri="{BEBA8EAE-BF5A-486C-A8C5-ECC9F3942E4B}">
                <a14:imgProps xmlns:a14="http://schemas.microsoft.com/office/drawing/2010/main">
                  <a14:imgLayer r:embed="rId11">
                    <a14:imgEffect>
                      <a14:backgroundRemoval t="6804" b="93814" l="9402" r="89744"/>
                    </a14:imgEffect>
                  </a14:imgLayer>
                </a14:imgProps>
              </a:ext>
              <a:ext uri="{28A0092B-C50C-407E-A947-70E740481C1C}">
                <a14:useLocalDpi xmlns:a14="http://schemas.microsoft.com/office/drawing/2010/main" val="0"/>
              </a:ext>
            </a:extLst>
          </a:blip>
          <a:stretch>
            <a:fillRect/>
          </a:stretch>
        </p:blipFill>
        <p:spPr>
          <a:xfrm>
            <a:off x="738367" y="2160198"/>
            <a:ext cx="1532880" cy="3112728"/>
          </a:xfrm>
          <a:prstGeom prst="rect">
            <a:avLst/>
          </a:prstGeom>
        </p:spPr>
      </p:pic>
    </p:spTree>
    <p:extLst>
      <p:ext uri="{BB962C8B-B14F-4D97-AF65-F5344CB8AC3E}">
        <p14:creationId xmlns:p14="http://schemas.microsoft.com/office/powerpoint/2010/main" val="86929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תפיסת ההפעלה – עבודה מול היישוב</a:t>
            </a:r>
          </a:p>
        </p:txBody>
      </p:sp>
      <p:sp>
        <p:nvSpPr>
          <p:cNvPr id="4" name="מציין מיקום תוכן 3"/>
          <p:cNvSpPr>
            <a:spLocks noGrp="1"/>
          </p:cNvSpPr>
          <p:nvPr>
            <p:ph sz="half" idx="2"/>
          </p:nvPr>
        </p:nvSpPr>
        <p:spPr>
          <a:xfrm>
            <a:off x="1466491" y="1825625"/>
            <a:ext cx="9657123" cy="4187952"/>
          </a:xfrm>
        </p:spPr>
        <p:txBody>
          <a:bodyPr>
            <a:normAutofit/>
          </a:bodyPr>
          <a:lstStyle/>
          <a:p>
            <a:pPr marL="0" indent="0">
              <a:buNone/>
            </a:pPr>
            <a:r>
              <a:rPr lang="he-IL" dirty="0"/>
              <a:t>תנועת הנוער האיחוד החקלאי עובדת בתפיסת הפעלה של התקשרות ישירות מול היישובים, ללא גורם מתווך. </a:t>
            </a:r>
          </a:p>
          <a:p>
            <a:r>
              <a:rPr lang="he-IL" dirty="0"/>
              <a:t>עומדים על קשר ישיר עם ועדת הנוער </a:t>
            </a:r>
          </a:p>
          <a:p>
            <a:r>
              <a:rPr lang="he-IL" dirty="0"/>
              <a:t>היישוב הוא המעסיק של רכז הנוער</a:t>
            </a:r>
          </a:p>
          <a:p>
            <a:r>
              <a:rPr lang="he-IL" dirty="0"/>
              <a:t>ועדת הנוער כמייצגי קולם של כלל הקהילה מתווים את המדיניות לסניף תנועת הנוער</a:t>
            </a:r>
          </a:p>
          <a:p>
            <a:r>
              <a:rPr lang="he-IL" dirty="0"/>
              <a:t>רכז הנוער מקבל הכשרה מהתנועה באופן שוטף (הנחיה קבוצתית פעם בשבועיים, הנחיה פרטנית אחת ל3 שבועות)</a:t>
            </a:r>
          </a:p>
          <a:p>
            <a:endParaRPr lang="he-IL" dirty="0"/>
          </a:p>
        </p:txBody>
      </p:sp>
      <p:pic>
        <p:nvPicPr>
          <p:cNvPr id="5" name="Picture 2" descr="×ª××¦××ª ×ª××× × ×¢×××¨ ××××××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953" y="37608"/>
            <a:ext cx="2384023" cy="17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92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5" name="מציין מיקום תוכן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4559035" cy="6838553"/>
          </a:xfrm>
        </p:spPr>
      </p:pic>
      <p:pic>
        <p:nvPicPr>
          <p:cNvPr id="6" name="מציין מיקום תוכן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20363286">
            <a:off x="4280370" y="873154"/>
            <a:ext cx="7286625" cy="4857750"/>
          </a:xfrm>
        </p:spPr>
      </p:pic>
    </p:spTree>
    <p:extLst>
      <p:ext uri="{BB962C8B-B14F-4D97-AF65-F5344CB8AC3E}">
        <p14:creationId xmlns:p14="http://schemas.microsoft.com/office/powerpoint/2010/main" val="234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עקרונות לפעילות התנועה בסניפים</a:t>
            </a:r>
          </a:p>
        </p:txBody>
      </p:sp>
      <p:sp>
        <p:nvSpPr>
          <p:cNvPr id="4" name="מציין מיקום תוכן 3"/>
          <p:cNvSpPr>
            <a:spLocks noGrp="1"/>
          </p:cNvSpPr>
          <p:nvPr>
            <p:ph sz="half" idx="2"/>
          </p:nvPr>
        </p:nvSpPr>
        <p:spPr>
          <a:xfrm>
            <a:off x="1466491" y="1825625"/>
            <a:ext cx="9657123" cy="4187952"/>
          </a:xfrm>
        </p:spPr>
        <p:txBody>
          <a:bodyPr>
            <a:normAutofit fontScale="92500" lnSpcReduction="10000"/>
          </a:bodyPr>
          <a:lstStyle/>
          <a:p>
            <a:r>
              <a:rPr lang="he-IL" dirty="0"/>
              <a:t>נוער מוביל נוער, פיתוח מנהיגות צעירה</a:t>
            </a:r>
          </a:p>
          <a:p>
            <a:r>
              <a:rPr lang="he-IL" dirty="0"/>
              <a:t>חינוך לערכי דמוקרטיה ופעילות בהתאם לערכים אלה (מועצת חניכים למשל)</a:t>
            </a:r>
          </a:p>
          <a:p>
            <a:r>
              <a:rPr lang="he-IL" dirty="0"/>
              <a:t>עידוד הכרות מעמיקה עם הקהילה ומעורבות בה</a:t>
            </a:r>
          </a:p>
          <a:p>
            <a:r>
              <a:rPr lang="he-IL" dirty="0"/>
              <a:t>הדרכת שכבה בוגרת לפי שכבות – המשך תהליך ההתחנכות ושייכות לקבוצה אחרי הכניסה </a:t>
            </a:r>
            <a:r>
              <a:rPr lang="he-IL" dirty="0" err="1"/>
              <a:t>לשכב"ג</a:t>
            </a:r>
            <a:r>
              <a:rPr lang="he-IL" dirty="0"/>
              <a:t>. </a:t>
            </a:r>
          </a:p>
          <a:p>
            <a:r>
              <a:rPr lang="he-IL" dirty="0"/>
              <a:t>עד אחרון החניכים – לקיחת אחריות על כלל הילדים ביישוב, שאיפה להגיע לכל חניך וחניכה. </a:t>
            </a:r>
          </a:p>
          <a:p>
            <a:r>
              <a:rPr lang="he-IL" dirty="0"/>
              <a:t>ועדת הנוער מעורבת אך לא מתערבת</a:t>
            </a:r>
          </a:p>
        </p:txBody>
      </p:sp>
      <p:pic>
        <p:nvPicPr>
          <p:cNvPr id="5" name="Picture 2" descr="×ª××¦××ª ×ª××× × ×¢×××¨ ××××××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953" y="37608"/>
            <a:ext cx="2384023" cy="17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8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5" name="מציין מיקום תוכן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13288" y="0"/>
            <a:ext cx="7478712" cy="4985808"/>
          </a:xfrm>
        </p:spPr>
      </p:pic>
      <p:pic>
        <p:nvPicPr>
          <p:cNvPr id="6" name="מציין מיקום תוכן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21097898">
            <a:off x="0" y="2638955"/>
            <a:ext cx="5924550" cy="3949700"/>
          </a:xfrm>
        </p:spPr>
      </p:pic>
    </p:spTree>
    <p:extLst>
      <p:ext uri="{BB962C8B-B14F-4D97-AF65-F5344CB8AC3E}">
        <p14:creationId xmlns:p14="http://schemas.microsoft.com/office/powerpoint/2010/main" val="36720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איור טבע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36_TF03431377.potx" id="{4284E3C9-D419-4957-9C36-214052137E12}" vid="{37DC2218-D66D-4455-B57A-84FBA1B1B2DE}"/>
    </a:ext>
  </a:extLst>
</a:theme>
</file>

<file path=ppt/theme/theme2.xml><?xml version="1.0" encoding="utf-8"?>
<a:theme xmlns:a="http://schemas.openxmlformats.org/drawingml/2006/main" name="ערכת נושא של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של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מצגת טבע, עיצוב מאויר לרוחב (מסך רחב)</Template>
  <TotalTime>198</TotalTime>
  <Words>530</Words>
  <Application>Microsoft Office PowerPoint</Application>
  <PresentationFormat>Widescreen</PresentationFormat>
  <Paragraphs>58</Paragraphs>
  <Slides>12</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Tahoma</vt:lpstr>
      <vt:lpstr>איור טבע 16x9</vt:lpstr>
      <vt:lpstr>תנועת הנוער האיחוד החקלאי</vt:lpstr>
      <vt:lpstr>חזון תנועת הנוער</vt:lpstr>
      <vt:lpstr>הייחוד שבאיחוד</vt:lpstr>
      <vt:lpstr>PowerPoint Presentation</vt:lpstr>
      <vt:lpstr>תפיסה חינוכית</vt:lpstr>
      <vt:lpstr>תפיסת ההפעלה – עבודה מול היישוב</vt:lpstr>
      <vt:lpstr>PowerPoint Presentation</vt:lpstr>
      <vt:lpstr>עקרונות לפעילות התנועה בסניפים</vt:lpstr>
      <vt:lpstr>PowerPoint Presentation</vt:lpstr>
      <vt:lpstr>"ואהבת" – שילוב חניכים עם צרכים מיוחדים</vt:lpstr>
      <vt:lpstr>לוחות זמנים לכניסה לתנועה</vt:lpstr>
      <vt:lpstr>יום שבת, 7.9 בשעה 20:00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תנועת הנוער האיחוד החקלאי</dc:title>
  <dc:creator>user</dc:creator>
  <cp:lastModifiedBy>ilan niv</cp:lastModifiedBy>
  <cp:revision>17</cp:revision>
  <dcterms:created xsi:type="dcterms:W3CDTF">2019-08-26T17:38:07Z</dcterms:created>
  <dcterms:modified xsi:type="dcterms:W3CDTF">2019-09-03T09:40:10Z</dcterms:modified>
</cp:coreProperties>
</file>