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6058985-9D22-49AE-87FD-D43F11886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D5D4B79-A2D8-41FB-875F-181CD737A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26674F2-A73C-4491-888D-601F6441B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0BFB71D-4E59-4E40-BFA2-B8046D54C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6CE3F3E-5966-46A6-BB23-809836EF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944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564F11D-9699-479F-84E1-080F5BB5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C6C80C2-0733-42EA-B73B-2B498B795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B83663-695B-45DD-978E-4EFBA4AB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4FE499E-AE06-4329-851E-F2008DC68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15AFF5D-F50E-4EBB-BB7A-44E070DE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78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ED8BC2D-2D90-48A4-8CE3-FAD48CF91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BCC52BF-3DDE-4441-A268-21E5439AD2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CD08D5A-1766-45BE-BAAB-80594C26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7A9C828-E99D-4D29-9F3E-3AA75F2A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E5A7826-780E-4402-96B8-8C318AEE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360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E1BA5DD-AA24-4FE6-9342-AFFB683E9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EA9C9C4-4F94-4CF8-8FBC-F6559CBA0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6ECF5E-E28B-454A-B750-15D057C2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72A63EC-9B64-453A-A44F-FC4A1120E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D46FBA6-CA69-4421-8796-6518BB66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509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618B6F8-EB8A-49A4-AC65-19876158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6A054CE-1863-4F6A-8BAB-A2EC1E25D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21B6BC1-5552-4849-828E-3DAB97DE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FD94D1B-5BBC-4DED-B388-470DC2FC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7EE9350-3258-478D-85EF-FF7BF0E51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455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8581675-4664-406B-A42A-B8917A523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89022A6-C8B4-456D-915A-2C653A613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D7C95AE-D2AF-4364-BD65-AEF0F6A35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9AF0175-AD99-4DFC-8968-DBCE2AF8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ACE9CCE-4A65-4FFA-BF24-5D548902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543020D-8BBF-4F68-90EB-F3CBD1F5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311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9FFF73-71BB-4698-8295-7756E2EF4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0388D41-1244-43E9-9468-061B09E04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2275A91-7861-4EA8-AB41-F533A451B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C8396E4-CE26-4979-A9ED-3288FCB36D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31A806F3-492C-4550-A6BE-F08A44A24A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22708390-8C2C-40EA-8AA7-A1502CA6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E42C9475-BE79-455A-8B92-7F9D597CF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F9667E4C-921F-4B9F-B8E3-021DEBE07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693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FAC22EB-6761-44D1-919F-75DDCCB87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B79F56E-E4DB-4958-A648-9D7E127A2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CCF9796-D758-4D25-A268-8CE009AE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5884983-0A70-4987-B84B-BB6657C69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019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66CE2560-262B-4C80-BBE1-560354A9C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523B4DF7-AF9E-4DAB-BB8A-56669CB18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2A75B8C-1DBD-46D8-A409-BCE359291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2236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2D7CCE-BF5B-4DA0-9A76-C62075244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D7BA70-8238-46B5-8463-4F061116D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C6508A4-FFA0-4163-96D2-9C3FCB16E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CF95FCF-931C-4EF4-ADE8-E6410ACC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753BC28-3C60-4FE2-B778-B1F1B430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B8A9D0E-1D67-4A31-AD16-BBC6351E4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916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7F0792B-FB13-420C-9FC9-16D516E0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7AF779F-ACBF-4CE7-B862-10CA67E78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6C356A3-D87C-4841-9733-C7032063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467F611-8EF0-457E-A5C9-F5AF764EC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3F4A5F6-4A63-4AA5-A097-A16652FE1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F85CB40-067E-4B0F-94EA-18E131B1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992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9931F0AC-3BAA-4250-99E3-B6E0027D0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CB6D10A-44AF-49AB-A205-9E5F39F85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F7B2E65-CFE7-49CE-B4D4-5371DE657A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DB7A9-FEBA-4B46-A75C-E0C5685B95E9}" type="datetimeFigureOut">
              <a:rPr lang="he-IL" smtClean="0"/>
              <a:t>י"ט/תשרי/תש"פ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0500779-E757-4DE3-A296-785A22455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3FD4263-07C0-46D4-A4A3-E73CE924E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4DAAC-6C9C-4A80-ACF0-B5625E6243C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3056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B60C9A66-88B0-406F-8132-BBD901F31562}"/>
              </a:ext>
            </a:extLst>
          </p:cNvPr>
          <p:cNvSpPr/>
          <p:nvPr/>
        </p:nvSpPr>
        <p:spPr>
          <a:xfrm rot="5400000">
            <a:off x="8333509" y="2836356"/>
            <a:ext cx="639354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8800" b="1" dirty="0" err="1">
                <a:ln w="0"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מחנירית</a:t>
            </a:r>
            <a:r>
              <a:rPr lang="he-IL" sz="8800" b="1" dirty="0">
                <a:ln w="0"/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2019</a:t>
            </a:r>
            <a:endParaRPr lang="he-IL" sz="8800" b="1" cap="none" spc="0" dirty="0">
              <a:ln w="0"/>
              <a:solidFill>
                <a:schemeClr val="tx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87E00A5B-7112-4BE0-B16E-EEF0296FA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086185"/>
              </p:ext>
            </p:extLst>
          </p:nvPr>
        </p:nvGraphicFramePr>
        <p:xfrm>
          <a:off x="1161142" y="458414"/>
          <a:ext cx="8963933" cy="606575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71761">
                  <a:extLst>
                    <a:ext uri="{9D8B030D-6E8A-4147-A177-3AD203B41FA5}">
                      <a16:colId xmlns:a16="http://schemas.microsoft.com/office/drawing/2014/main" val="3340574289"/>
                    </a:ext>
                  </a:extLst>
                </a:gridCol>
                <a:gridCol w="4492172">
                  <a:extLst>
                    <a:ext uri="{9D8B030D-6E8A-4147-A177-3AD203B41FA5}">
                      <a16:colId xmlns:a16="http://schemas.microsoft.com/office/drawing/2014/main" val="1654042050"/>
                    </a:ext>
                  </a:extLst>
                </a:gridCol>
              </a:tblGrid>
              <a:tr h="325257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יום שישי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יום שבת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843202"/>
                  </a:ext>
                </a:extLst>
              </a:tr>
              <a:tr h="3413997">
                <a:tc>
                  <a:txBody>
                    <a:bodyPr/>
                    <a:lstStyle/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13:00-13:30 התכנסות בבית העם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13:30 יציאה מנירית!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14:00-14:30 הגעה לכפר הבפטיסטים והתמקמות.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14:30-15:00 שיחת פתיחה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15:00-18:00 בנייה מחנאית 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18:00-18:30 התארגנות לקבלת שבת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18:30-19:15 קבלת שבת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19:15-20:00 א. ערב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20:00-21:30 ערב חברתי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21:30-23:00 התארגנות</a:t>
                      </a: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23:00-23:30 לילה טוב </a:t>
                      </a:r>
                      <a:r>
                        <a:rPr lang="he-IL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בש"קשים</a:t>
                      </a:r>
                      <a:endParaRPr lang="he-IL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rtl="1"/>
                      <a:endParaRPr lang="he-IL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7:30-8:00 התכנסות שכבת ג' בכיכר.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8:00 יציאה מנירית!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8:30 הצטרפות שכבת ג' </a:t>
                      </a:r>
                      <a:r>
                        <a:rPr lang="he-IL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ללו"ז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6:30-7:30 השכמה והתארגנות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7:30-8:30 ארוחת בוקר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8:30-10:00 פעילות בקבוצות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10:00-12:00 פעילות </a:t>
                      </a:r>
                      <a:r>
                        <a:rPr lang="he-IL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טרומ"פים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12:00-13:00 א. צהריים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13:00-15:00 המשך פעילות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15:00-16:00 פעילות סיכום בקבוצות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16:00-17:00 פירוק וניקיונות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17:00 חוזרים לנירית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90517"/>
                  </a:ext>
                </a:extLst>
              </a:tr>
              <a:tr h="1615411">
                <a:tc>
                  <a:txBody>
                    <a:bodyPr/>
                    <a:lstStyle/>
                    <a:p>
                      <a:pPr rtl="1"/>
                      <a:r>
                        <a:rPr lang="he-IL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מידע:</a:t>
                      </a:r>
                    </a:p>
                    <a:p>
                      <a:pPr rtl="1"/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מיועד לשכבות ג-ט, המחנה יתקיים בכפר הבפטיסטים. ילוו ע"י המדריכים וע"י 2 מאבטחים וחובש </a:t>
                      </a:r>
                      <a:r>
                        <a:rPr lang="he-IL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סגירת הרשמה ב28.10.</a:t>
                      </a:r>
                    </a:p>
                    <a:p>
                      <a:pPr rtl="1"/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עלויות:</a:t>
                      </a:r>
                    </a:p>
                    <a:p>
                      <a:pPr rtl="1"/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ג- 100 ₪</a:t>
                      </a:r>
                    </a:p>
                    <a:p>
                      <a:pPr rtl="1"/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ד-ח 200 ₪ </a:t>
                      </a:r>
                    </a:p>
                    <a:p>
                      <a:pPr rtl="1"/>
                      <a:r>
                        <a:rPr lang="he-IL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ט- 50 ₪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רשימת ציוד:</a:t>
                      </a:r>
                    </a:p>
                    <a:p>
                      <a:pPr rtl="1"/>
                      <a:r>
                        <a:rPr lang="he-IL" dirty="0">
                          <a:latin typeface="Gisha" pitchFamily="34" charset="-79"/>
                          <a:cs typeface="Gisha" pitchFamily="34" charset="-79"/>
                        </a:rPr>
                        <a:t>חולצה כחולה- חובה!! אלטוש, חולצה לבנה לשבת, כובע, קרם הגנה, נעליים סגורות- חובה!! אין אפשרות לכפכפים\ סנדלים, בגדים חמים ללילה, בגדים ליומיים, מזרון דק לשינה+ שק"ש</a:t>
                      </a:r>
                      <a:br>
                        <a:rPr lang="he-IL" dirty="0">
                          <a:latin typeface="Gisha" pitchFamily="34" charset="-79"/>
                          <a:cs typeface="Gisha" pitchFamily="34" charset="-79"/>
                        </a:rPr>
                      </a:br>
                      <a:r>
                        <a:rPr lang="he-IL" dirty="0">
                          <a:latin typeface="Gisha" pitchFamily="34" charset="-79"/>
                          <a:cs typeface="Gisha" pitchFamily="34" charset="-79"/>
                        </a:rPr>
                        <a:t>כלי רחצה- מברשת, משחת שיניים- אין מקלחות.</a:t>
                      </a:r>
                      <a:endParaRPr lang="he-IL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546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29843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7220</TotalTime>
  <Words>165</Words>
  <Application>Microsoft Office PowerPoint</Application>
  <PresentationFormat>מסך רחב</PresentationFormat>
  <Paragraphs>34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Gisha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dana</dc:creator>
  <cp:lastModifiedBy>noam avrahami</cp:lastModifiedBy>
  <cp:revision>7</cp:revision>
  <dcterms:created xsi:type="dcterms:W3CDTF">2018-10-10T09:21:14Z</dcterms:created>
  <dcterms:modified xsi:type="dcterms:W3CDTF">2019-10-19T13:03:15Z</dcterms:modified>
</cp:coreProperties>
</file>